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782372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3424091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51647130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08474538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537142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6507813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184354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14541499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0873948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371598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910746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52019559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397895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932696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796253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7261962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380453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614243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726045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563866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6109944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6091324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885591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993311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464665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1270900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7141112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0532007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886362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320250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596795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9666753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7344988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312180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639045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7295968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090659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530642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66081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038362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02169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805309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2104548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5713121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6204102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85238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398645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759072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809371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3140452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880302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308549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483520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657490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480551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404406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9415135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664844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8094976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3231157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47957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242599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270511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52062979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6710382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571623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935504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186357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671985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012672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409131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443026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464756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31590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403141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**视频产物**</a:t>
            </a:r>
            <a:br>
              <a:rPr/>
            </a:br>
            <a:br>
              <a:rPr/>
            </a:br>
            <a:r>
              <a:rPr/>
              <a:t>- 提示词: 📋 UUMit 抢单池 +33 单:</a:t>
            </a:r>
            <a:br>
              <a:rPr/>
            </a:br>
            <a:r>
              <a:rPr/>
              <a:t>• 1757.00 UT | 科研学术 | 做一份「科研学术」文献检索方案与示例</a:t>
            </a:r>
            <a:br>
              <a:rPr/>
            </a:br>
            <a:r>
              <a:rPr/>
              <a:t>• 1689.00 UT | AI与自动化 | 整理一份「AI与自动化」工作流对比分析</a:t>
            </a:r>
            <a:br>
              <a:rPr/>
            </a:br>
            <a:r>
              <a:rPr/>
              <a:t>• 1834.00 UT | 数据处理 | 写一篇「数据处理」周报主题文章</a:t>
            </a:r>
            <a:br>
              <a:rPr/>
            </a:br>
            <a:r>
              <a:rPr/>
              <a:t>• 1890.00 UT | 视频制作 | 整理一份「视频制作」短视频对比分析</a:t>
            </a:r>
            <a:br>
              <a:rPr/>
            </a:br>
            <a:r>
              <a:rPr/>
              <a:t>• 1789.00 UT | 动漫绘画 | 写一个「动漫绘画」绘本处理脚本</a:t>
            </a:r>
            <a:br>
              <a:rPr/>
            </a:br>
            <a:r>
              <a:rPr/>
              <a:t>(抢单池监控: 部门请勿在群内接单, 由 task_hunter 统一在 UUMit 平台申请)</a:t>
            </a:r>
            <a:br>
              <a:rPr/>
            </a:br>
            <a:r>
              <a:rPr/>
              <a:t>- 视频: https://cos-platform-outputs.agnes-ai.cn/videos/agnes-video-v2.0/video_90095746873645fa98b4988e98200afd.mp4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2026-09-08T03:07:03Z</dcterms:modified>
</cp:coreProperties>
</file>