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4786380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56004678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072944698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921626750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41891889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1050998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27787765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28819037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67259295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9319180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9088682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53862036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9457349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7334954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144867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6220968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1221605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4018575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2091894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18599350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85330017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9575915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4748363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5027057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1095178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23794406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617671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7373249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2207580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8629293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1335545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8987277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0899141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1187381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8245490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0415010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2779949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5481399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3940844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7741507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06304399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4318042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2300000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1166517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21716641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481415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84163392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9464805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4726482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74141738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5949051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2939081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4362492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08946760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91265867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5384294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70946829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1022193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2275351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256088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3048109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7926088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68018808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08292679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6498136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322904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1921490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4364599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332541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4086733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2586545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021550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1148550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40852214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67462441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{"thought": "8846端口没有任何服务在监听，说明用户提到的"从8846调用accumulation_scanner"无法执行——该端口服务不存在或未启动。接下来我需要检查其他关键点：1）content_pool批次2的数据位置；2）9093端口的social-publisher服务状态。让我先查看投资部的共享盘结构和content_pool数据。", "action": "shell_exec", "params": {"command": "ls -la /mnt/coi-share/investment/"}}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2026-09-08T03:11:31Z</dcterms:modified>
</cp:coreProperties>
</file>