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928532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2412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4712684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00735251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1240869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76815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8599693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71314902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7527009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515947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0340071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01317057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55039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256539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550391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6319917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26930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00244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3232757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1812191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391792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268031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75188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87713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0578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552977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6097868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676659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518929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239186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64787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8992132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33390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123262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72376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648559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704513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32692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7309018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3800847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904579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82709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554901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804279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8690346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1718549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6116452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4426832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286167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3899485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673112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942927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452006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888514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492761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270744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00439614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4586795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813405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9079409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53980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024364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9064259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65230028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50979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789286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511046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274222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939277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8931783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0854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457687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591586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0298265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15922052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(系统错误: LLM调用失败重试后仍失败: timed out)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2026-09-08T03:49:43Z</dcterms:modified>
</cp:coreProperties>
</file>