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474918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288135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4876125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3362762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520600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801451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855740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3585287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118484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417314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323217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155165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2665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74627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03638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985039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12371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31504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07848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87265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744301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68459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364468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30113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8395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287947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90949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85467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47129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46255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17145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29995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69261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36414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5379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044914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867991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94958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63048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446406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731226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53588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472842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551840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753480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43233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129184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096699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08357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868802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215102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111881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046065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517013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484144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061753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070809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394795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348919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71886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393311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71818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81017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067536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794646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235941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37824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168137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28345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09839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413174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011597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95349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420721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68976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timed out)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2026-09-08T03:50:19Z</dcterms:modified>
</cp:coreProperties>
</file>