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047032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323211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5121568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2718777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665767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9128453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09981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808900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8149651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57634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696143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033037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27856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80020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13637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562638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51545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573591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61787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640438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878018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25556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41461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75266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49599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509284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52456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52945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4056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526056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1906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244500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99613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68265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239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319892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9332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227152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30152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30402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470588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52003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3800704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012241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0402295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353193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876840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28754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01157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104304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189713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100882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7358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514149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267139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563032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86712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81448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342999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32688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89557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27334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411760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061163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75979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941606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448023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981114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0532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250406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134713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21732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364717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273572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427001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我是龙锻（硬件部主管）。你提到的"mt5-ai-trader"是**量化交易/金融软件**领域，不属于我的专业范围——我的专长是嵌入式开发、电路设计、PCB布局等硬件方向。</a:t>
            </a:r>
            <a:br>
              <a:rPr/>
            </a:br>
            <a:br>
              <a:rPr/>
            </a:br>
            <a:r>
              <a:rPr/>
              <a:t>补充说明：</a:t>
            </a:r>
            <a:br>
              <a:rPr/>
            </a:br>
            <a:r>
              <a:rPr/>
              <a:t>- COI智能企业系统中，我没有量化交易、金融市场的工具或数据访问权限</a:t>
            </a:r>
            <a:br>
              <a:rPr/>
            </a:br>
            <a:r>
              <a:rPr/>
              <a:t>- 即使有相关技能，我作为硬件工程师也不参与金融交易策略的设计</a:t>
            </a:r>
            <a:br>
              <a:rPr/>
            </a:br>
            <a:r>
              <a:rPr/>
              <a:t>- 根据我的职责边界，这类需求建议联系**金融/量化团队**处理</a:t>
            </a:r>
            <a:br>
              <a:rPr/>
            </a:br>
            <a:br>
              <a:rPr/>
            </a:br>
            <a:r>
              <a:rPr/>
              <a:t>如果你有**硬件相关**需求，我可以协助，比如：</a:t>
            </a:r>
            <a:br>
              <a:rPr/>
            </a:br>
            <a:r>
              <a:rPr/>
              <a:t>- 搭建量化交易信号的本地采集硬件（如行情接收器）</a:t>
            </a:r>
            <a:br>
              <a:rPr/>
            </a:br>
            <a:r>
              <a:rPr/>
              <a:t>- 设计交易终端的外围电路、显示屏驱动</a:t>
            </a:r>
            <a:br>
              <a:rPr/>
            </a:br>
            <a:r>
              <a:rPr/>
              <a:t>- 低延迟网络通信模块选型</a:t>
            </a:r>
            <a:br>
              <a:rPr/>
            </a:br>
            <a:br>
              <a:rPr/>
            </a:br>
            <a:r>
              <a:rPr/>
              <a:t>需要我做哪方面的硬件支持吗？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2026-09-08T04:19:51Z</dcterms:modified>
</cp:coreProperties>
</file>