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843012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45666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3889567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7215253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411052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4999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51685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9464755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8011948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287040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131228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056940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5179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8881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59850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78527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23042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99268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34572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393167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854088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7458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95547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47701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40894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894721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34680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32358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81937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54818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17661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06118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47763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71976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75283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352428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595816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550547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66308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51267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451818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45379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41970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281562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308611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875796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074813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052825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3106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29048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550543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229294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485035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790325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30280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07861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1933180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196550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077440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16846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49931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022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848838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0329581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4629772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17285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947550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09345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00000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243022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469541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5895359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5428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470994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791511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我先了解一下MT5交易环境和当前EA相关的状态，然后再给参数优化建议。```json</a:t>
            </a:r>
            <a:br>
              <a:rPr/>
            </a:br>
            <a:r>
              <a:rPr/>
              <a:t>  "thought": "用户要求使用mt5_trader优化黄金网格EA参数。首先我需要了解当前环境：1) MT5是否在运行 2) 现有的EA参数是什么 3) 黄金当前行情。用户提供了黄金XAU/USD 4435.70的数据。我需要先检查MT5连接状态和EA文件。",</a:t>
            </a:r>
            <a:br>
              <a:rPr/>
            </a:br>
            <a:r>
              <a:rPr/>
              <a:t>  "action": "shell_exec",</a:t>
            </a:r>
            <a:br>
              <a:rPr/>
            </a:br>
            <a:r>
              <a:rPr/>
              <a:t>  "params": { "command": "pgrep -fa mt5; ls -la /home/lsh/coi/agents/investor/ 2&gt;/dev/null | head -20" }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2026-09-08T04:51:29Z</dcterms:modified>
</cp:coreProperties>
</file>