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504229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681420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9880926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6562089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411822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373830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945285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5631498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361874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561275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35398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3773594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681483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132668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95188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47048405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705432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390095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264551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670856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354102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848584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1541316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53918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7832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252244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57228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119279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01875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5159970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11752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00460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629300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967454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72221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605577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412659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9683524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621679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184107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98971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206734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284187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2265401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9068662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664886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931277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8315537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86383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302029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130018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274817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120807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488460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2945406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105747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686848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98593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283410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286913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44832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342251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5984763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13525982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5650416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302962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29582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581756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070799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2371458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889529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3498161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230671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972532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9087045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收到指令，但这条任务涉及**真实的微博/抖音/今日头条平台公开发布操作**，我必须先停下来核实几件事，不能直接动手。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🚨 风控拦截：发布动作需先确认</a:t>
            </a:r>
            <a:br>
              <a:rPr/>
            </a:br>
            <a:br>
              <a:rPr/>
            </a:br>
            <a:r>
              <a:rPr/>
              <a:t>**1. 真实性核实（数据红线）**</a:t>
            </a:r>
            <a:br>
              <a:rPr/>
            </a:br>
            <a:br>
              <a:rPr/>
            </a:br>
            <a:r>
              <a:rPr/>
              <a:t>- 截至 13:22，我手头**没有**以下任何数据：</a:t>
            </a:r>
            <a:br>
              <a:rPr/>
            </a:br>
            <a:r>
              <a:rPr/>
              <a:t>  - 今日选股 Top 3 的具体标的、买入逻辑、收益率（**无记录**）</a:t>
            </a:r>
            <a:br>
              <a:rPr/>
            </a:br>
            <a:r>
              <a:rPr/>
              <a:t>  - 黄金网格策略的实盘/模拟收益截图（**无记录**）</a:t>
            </a:r>
            <a:br>
              <a:rPr/>
            </a:br>
            <a:r>
              <a:rPr/>
              <a:t>  - vm-maker 是否在运行、9093 端口 gen_publish 服务是否可用（**未验证**）</a:t>
            </a:r>
            <a:br>
              <a:rPr/>
            </a:br>
            <a:r>
              <a:rPr/>
              <a:t>- 你的指令里也没有附上这些素材或数据来源。按"数据真实性红线"，**禁止编造**选股标的或收益数字去生成脚本。</a:t>
            </a:r>
            <a:br>
              <a:rPr/>
            </a:br>
            <a:br>
              <a:rPr/>
            </a:br>
            <a:r>
              <a:rPr/>
              <a:t>**2. 合规与边界**</a:t>
            </a:r>
            <a:br>
              <a:rPr/>
            </a:br>
            <a:br>
              <a:rPr/>
            </a:br>
            <a:r>
              <a:rPr/>
              <a:t>- 投资建议公开发布到微博/抖音/今日头条，涉及**证券投资咨询资质**问题。A股个股公开推荐若被定性为"以营利为目的的证券投资咨询"，需要持牌。</a:t>
            </a:r>
            <a:br>
              <a:rPr/>
            </a:br>
            <a:r>
              <a:rPr/>
              <a:t>- 我作为投资部 Agent，**边界**写得很清楚：研判报告交给交易部（龙手）执行，不直接对外公开发布交易观点。</a:t>
            </a:r>
            <a:br>
              <a:rPr/>
            </a:br>
            <a:r>
              <a:rPr/>
              <a:t>- 真实平台账号授权（OAuth/token）也没有接入，`integration_config` 还没配过这些平台的发布凭据。</a:t>
            </a:r>
            <a:br>
              <a:rPr/>
            </a:br>
            <a:br>
              <a:rPr/>
            </a:br>
            <a:r>
              <a:rPr/>
              <a:t>**3. 工具链路未验证**</a:t>
            </a:r>
            <a:br>
              <a:rPr/>
            </a:br>
            <a:br>
              <a:rPr/>
            </a:br>
            <a:r>
              <a:rPr/>
              <a:t>- `vm-maker` 是哪个 VM？9093 上的 `gen_publish` 是哪个项目？我没 `vm_mcp` 验证过其状态。</a:t>
            </a:r>
            <a:br>
              <a:rPr/>
            </a:br>
            <a:r>
              <a:rPr/>
              <a:t>- 在没确认服务和凭据之前盲发，可能产生**真实落盘的违规内容**，这个责任我背不起。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 ✅ 我建议的正确做法</a:t>
            </a:r>
            <a:br>
              <a:rPr/>
            </a:br>
            <a:br>
              <a:rPr/>
            </a:br>
            <a:r>
              <a:rPr/>
              <a:t>请先补齐以下信息，缺一不可：</a:t>
            </a:r>
            <a:br>
              <a:rPr/>
            </a:br>
            <a:br>
              <a:rPr/>
            </a:br>
            <a:r>
              <a:rPr/>
              <a:t>| 序号 | 需要你提供的东西 | 用途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1 | 今日选股 Top 3 的标的代码、选股逻辑、生成时间戳 | 避免我编造 |</a:t>
            </a:r>
            <a:br>
              <a:rPr/>
            </a:br>
            <a:r>
              <a:rPr/>
              <a:t>| 2 | 黄金网格策略的实盘/模拟收益截图或数据文件 | 避免我编造 |</a:t>
            </a:r>
            <a:br>
              <a:rPr/>
            </a:br>
            <a:r>
              <a:rPr/>
              <a:t>| 3 | 是否已有 `content_pool` 的写入路径规范 | 落盘格式 |</a:t>
            </a:r>
            <a:br>
              <a:rPr/>
            </a:br>
            <a:r>
              <a:rPr/>
              <a:t>| 4 | **明确授权**："确认以 COI 投资部名义对外公开发布投资观点，且已评估合规风险" | 解除风控拦截 |</a:t>
            </a:r>
            <a:br>
              <a:rPr/>
            </a:br>
            <a:r>
              <a:rPr/>
              <a:t>| 5 | 微博/抖音/今日头条的发布凭据是否已通过 `integration_config` 接入 | 真发布的前提 |</a:t>
            </a:r>
            <a:br>
              <a:rPr/>
            </a:br>
            <a:br>
              <a:rPr/>
            </a:br>
            <a:r>
              <a:rPr/>
              <a:t>**在我收到上述确认前，我不会调用 `gen_publish`，也不会让 vm-maker 产出可对外发布的脚本。** 这不是消极怠工，是按你定的风控第一、数据真实性红线在执行。</a:t>
            </a:r>
            <a:br>
              <a:rPr/>
            </a:br>
            <a:br>
              <a:rPr/>
            </a:br>
            <a:r>
              <a:rPr/>
              <a:t>要不要我先做一件**安全**的事——把今日已有的行情快照（黄金 4431.60、白银 66.91、EURUSD 1.1623、USDCNY 6.7284）落盘到 `/mnt/coi-share/investment/outbox/`，作为今天研判的素材底稿，等你补完 Top3 和网格收益数据再继续？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2026-09-08T05:23:17Z</dcterms:modified>
</cp:coreProperties>
</file>