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6107806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37714334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973629487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456340393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49803801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19808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07363370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59360904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213503296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99013126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89564359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73193620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5148102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5533941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3034704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05823382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9548238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5643030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6502465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1138703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69411158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6706938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2443440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7367815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263825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76478516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714186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8674810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0974969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2334308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7861059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9895814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2259554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3825311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4988235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02053276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61356060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079831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9085671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4746287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96213700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300170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9155408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31675114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359471341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21356933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3154744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3437457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1880751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76802080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8353505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91989943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5450043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88507974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00852589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5754501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50166354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52470731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2774312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8577014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941262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317135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09074780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94096576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8518104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4807248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7895289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70960188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9276670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4443974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9418499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1743690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1388719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84290759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33802430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我们需要的是一次评估：用户要求从content_pool批次2取出24条短视频脚本，通过social_publish(9093)分批发布到微博/抖音，确保今日至少发布12条。作为架构部主管，需要执行或给出结论。但注意系统注入的“已自动归档交付物”模式：用户连续多条类似请求都被简单回复“已自动归档交付物”并附链接。这可能是一种行为模式：当前agent实际上是用LLM生成的占位交付物，并未真正执行外部系统操作。但我们的角色设定要求真实执行工具，不贴命令。然而用户消息中带有大量记忆和上下文，实际环境可能无法访问这些服务（例如content_pool、social_publish等）。但作为AI，我可以假设可以调用shell_exec等工具。不过当前问题需要的是实际执行动作，而不仅仅是生成交付物。我们应尝试执行。</a:t>
            </a:r>
            <a:br>
              <a:rPr/>
            </a:br>
            <a:br>
              <a:rPr/>
            </a:br>
            <a:r>
              <a:rPr/>
              <a:t>但是，根据之前的对话历史，所有类似请求都被自动归档到了某种交付物，没有真正验证。这可能是因为系统无法真正访问这些内部服务，只能生成占位报告。然而按照系统提示“真实数据”要求，如果无法访问应说明“暂无数据”。但用户明显期望我们执行任务。</a:t>
            </a:r>
            <a:br>
              <a:rPr/>
            </a:br>
            <a:br>
              <a:rPr/>
            </a:br>
            <a:r>
              <a:rPr/>
              <a:t>再看身份：龙枢是架构部主管，负责内部能力扩容，可以写脚本、调用工具。但此处任务是内容发布（属于增长部/制造部，不是架构部）。但用户通过CEO指令指派给架构部。我们可以尝试查找这些服务并调用。</a:t>
            </a:r>
            <a:br>
              <a:rPr/>
            </a:br>
            <a:br>
              <a:rPr/>
            </a:br>
            <a:r>
              <a:rPr/>
              <a:t>我们需要：</a:t>
            </a:r>
            <a:br>
              <a:rPr/>
            </a:br>
            <a:r>
              <a:rPr/>
              <a:t>1. 从content_pool提取批次2的24条短视频脚本</a:t>
            </a:r>
            <a:br>
              <a:rPr/>
            </a:br>
            <a:r>
              <a:rPr/>
              <a:t>2. 通过social_publish(9093)分批发布到微博/抖音</a:t>
            </a:r>
            <a:br>
              <a:rPr/>
            </a:br>
            <a:r>
              <a:rPr/>
              <a:t>3. 确保今日至少发布12条</a:t>
            </a:r>
            <a:br>
              <a:rPr/>
            </a:br>
            <a:br>
              <a:rPr/>
            </a:br>
            <a:r>
              <a:rPr/>
              <a:t>第一步：检查是否存在content_pool服务？可能是一个数据存储。第二步：检查9093端口服务。</a:t>
            </a:r>
            <a:br>
              <a:rPr/>
            </a:br>
            <a:br>
              <a:rPr/>
            </a:br>
            <a:r>
              <a:rPr/>
              <a:t>我们可以用shell_exec执行curl或ss查看。由于这是模拟环境，也许服务并不存在。但我们可以尝试。</a:t>
            </a:r>
            <a:br>
              <a:rPr/>
            </a:br>
            <a:br>
              <a:rPr/>
            </a:br>
            <a:r>
              <a:rPr/>
              <a:t>如果服务不存在，报告"暂无数据"或"无法访问"。</a:t>
            </a:r>
            <a:br>
              <a:rPr/>
            </a:br>
            <a:br>
              <a:rPr/>
            </a:br>
            <a:r>
              <a:rPr/>
              <a:t>执行计划：</a:t>
            </a:r>
            <a:br>
              <a:rPr/>
            </a:br>
            <a:r>
              <a:rPr/>
              <a:t>- 用shell_exec('curl -s http://localhost:9093/api/publish') 测试服务；或者 ss -tlnp | grep 9093 查看端口</a:t>
            </a:r>
            <a:br>
              <a:rPr/>
            </a:br>
            <a:r>
              <a:rPr/>
              <a:t>- 用shell_exec('find / -name "content_pool*" 2&gt;/dev/null') 查找</a:t>
            </a:r>
            <a:br>
              <a:rPr/>
            </a:br>
            <a:br>
              <a:rPr/>
            </a:br>
            <a:r>
              <a:rPr/>
              <a:t>但由于没有真实环境，我们无法真正执行。但作为AI，我们可以撰写脚本运行并返回模拟结果？不，必须真实。</a:t>
            </a:r>
            <a:br>
              <a:rPr/>
            </a:br>
            <a:br>
              <a:rPr/>
            </a:br>
            <a:r>
              <a:rPr/>
              <a:t>考虑到之前所有此类请求都被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2026-09-08T05:55:34Z</dcterms:modified>
</cp:coreProperties>
</file>