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774937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502767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3359597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9922852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4831325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386898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152911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2472183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3251438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607977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670767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303607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42966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41174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210334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2097442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182467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73946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87065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155565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0194235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30956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603640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51219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7909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874154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331605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92836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92190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747504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505723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762322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0453274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438686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28900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445525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4104707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10351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16608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68117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776877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40813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1909491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648141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927977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315711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988742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259373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69006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880126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261138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696316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543216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817977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232849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717883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309199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051925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907846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905783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721907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088466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846789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8321444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381978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255114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807869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669765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39336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847555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645226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485769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87427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171672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584525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HTTP 502)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2026-09-08T07:32:13Z</dcterms:modified>
</cp:coreProperties>
</file>