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9341422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13721652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851433884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547335074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37817292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8065828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07052038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863057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650397112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87017306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70637351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212635396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7912650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037428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3059370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11073884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000696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225663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0671682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55305577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97690452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7210706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7064643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9543176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7006525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40377819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4953697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9163091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2387440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95063015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1365181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09825200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2958055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2422032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3342594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1521519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37410953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5506444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95337395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76404520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66695647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4983225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642328973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6035717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90555655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4610016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94965262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5676244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4297791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30537587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99729447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5432341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89951675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47922631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97545865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50266069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60566053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87954041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950652018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02042067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84010982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88660119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2429525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2005105480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60682880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4161691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38431145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0547436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5025309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5119344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1874720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6875642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84967083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88308274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1594160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# 🎯 CEO战略风口决策 · 2026-09-08 15:59</a:t>
            </a:r>
            <a:br>
              <a:rPr/>
            </a:br>
            <a:br>
              <a:rPr/>
            </a:br>
            <a:r>
              <a:rPr/>
              <a:t>## 一、数据可信度筛选（7源 → 4源可用）</a:t>
            </a:r>
            <a:br>
              <a:rPr/>
            </a:br>
            <a:br>
              <a:rPr/>
            </a:br>
            <a:r>
              <a:rPr/>
              <a:t>| 风口 | 数据状态 | 判断 |</a:t>
            </a:r>
            <a:br>
              <a:rPr/>
            </a:br>
            <a:r>
              <a:rPr/>
              <a:t>|---|---|---|</a:t>
            </a:r>
            <a:br>
              <a:rPr/>
            </a:br>
            <a:r>
              <a:rPr/>
              <a:t>| AI Agent 智能体 | ✅ 平台定义/方法论清晰 | **采纳** |</a:t>
            </a:r>
            <a:br>
              <a:rPr/>
            </a:br>
            <a:r>
              <a:rPr/>
              <a:t>| 低空经济 eVTOL | ✅ 哈工大/广东海洋大学招生目录 | **采纳** |</a:t>
            </a:r>
            <a:br>
              <a:rPr/>
            </a:br>
            <a:r>
              <a:rPr/>
              <a:t>| 跨境电商蓝海 | ✅ 欧盟VAT+蓝海平台清单 | **采纳** |</a:t>
            </a:r>
            <a:br>
              <a:rPr/>
            </a:br>
            <a:r>
              <a:rPr/>
              <a:t>| 黄金现货驱动 | ✅ 4400关键位+CPI终局 | **采纳** |</a:t>
            </a:r>
            <a:br>
              <a:rPr/>
            </a:br>
            <a:r>
              <a:rPr/>
              <a:t>| 机器人具身智能 | ❌ 词典释义 | 弃用 |</a:t>
            </a:r>
            <a:br>
              <a:rPr/>
            </a:br>
            <a:r>
              <a:rPr/>
              <a:t>| AI视频风口 | ⚠️ 哲学化 | 暂缓 |</a:t>
            </a:r>
            <a:br>
              <a:rPr/>
            </a:br>
            <a:r>
              <a:rPr/>
              <a:t>| 新能源汽车出海 | ❌ 导航页 | 弃用 |</a:t>
            </a:r>
            <a:br>
              <a:rPr/>
            </a:br>
            <a:br>
              <a:rPr/>
            </a:br>
            <a:r>
              <a:rPr/>
              <a:t>## 二、Top 3 立即抓住的风口</a:t>
            </a:r>
            <a:br>
              <a:rPr/>
            </a:br>
            <a:br>
              <a:rPr/>
            </a:br>
            <a:r>
              <a:rPr/>
              <a:t>### 🥇 1. AI Agent 智能体（最高优先）</a:t>
            </a:r>
            <a:br>
              <a:rPr/>
            </a:br>
            <a:r>
              <a:rPr/>
              <a:t>- **机会**: 企业级Agent平台需求爆发，覆盖构建/部署/运营全链路</a:t>
            </a:r>
            <a:br>
              <a:rPr/>
            </a:br>
            <a:r>
              <a:rPr/>
              <a:t>- **主导部门**: 创新部（龙创） + 软件部（龙码）</a:t>
            </a:r>
            <a:br>
              <a:rPr/>
            </a:br>
            <a:r>
              <a:rPr/>
              <a:t>- **落地动作**: </a:t>
            </a:r>
            <a:br>
              <a:rPr/>
            </a:br>
            <a:r>
              <a:rPr/>
              <a:t>  - 本周内由创新部牵头产出《企业Agent平台选型白皮书》</a:t>
            </a:r>
            <a:br>
              <a:rPr/>
            </a:br>
            <a:r>
              <a:rPr/>
              <a:t>  - 软件部基于COI自身12部门架构输出"可复用的Agent编排底座"</a:t>
            </a:r>
            <a:br>
              <a:rPr/>
            </a:br>
            <a:r>
              <a:rPr/>
              <a:t>  - 09-15前完成POC验证（用COI自身体系做demo）</a:t>
            </a:r>
            <a:br>
              <a:rPr/>
            </a:br>
            <a:br>
              <a:rPr/>
            </a:br>
            <a:r>
              <a:rPr/>
              <a:t>### 🥈 2. 跨境电商蓝海市场（最高变现）</a:t>
            </a:r>
            <a:br>
              <a:rPr/>
            </a:br>
            <a:r>
              <a:rPr/>
              <a:t>- **机会**: 中国品牌占欧洲半壁江山，传统打法失效；TK/美客多/Ozon/Coupang四大蓝海新平台窗口期</a:t>
            </a:r>
            <a:br>
              <a:rPr/>
            </a:br>
            <a:r>
              <a:rPr/>
              <a:t>- **主导部门**: 增长部（龙拓）</a:t>
            </a:r>
            <a:br>
              <a:rPr/>
            </a:br>
            <a:r>
              <a:rPr/>
              <a:t>- **落地动作**:</a:t>
            </a:r>
            <a:br>
              <a:rPr/>
            </a:br>
            <a:r>
              <a:rPr/>
              <a:t>  - 9月内启动Ozon+Coupang两个平台账号注册测试</a:t>
            </a:r>
            <a:br>
              <a:rPr/>
            </a:br>
            <a:r>
              <a:rPr/>
              <a:t>  - 合规先行：核查VAT/注册代理资质，避开科州暴雷点</a:t>
            </a:r>
            <a:br>
              <a:rPr/>
            </a:br>
            <a:r>
              <a:rPr/>
              <a:t>  - 与制造部（龙造）联动产出首批20条本地化种草视频</a:t>
            </a:r>
            <a:br>
              <a:rPr/>
            </a:br>
            <a:br>
              <a:rPr/>
            </a:br>
            <a:r>
              <a:rPr/>
              <a:t>### 🥉 3. 黄金现货4400关键位（短窗口套利）</a:t>
            </a:r>
            <a:br>
              <a:rPr/>
            </a:br>
            <a:r>
              <a:rPr/>
              <a:t>- **机会**: 4400美元多空博弈，CPI数据为"终局之战"，地缘冲突提供底部支撑</a:t>
            </a:r>
            <a:br>
              <a:rPr/>
            </a:br>
            <a:r>
              <a:rPr/>
              <a:t>- **主导部门**: 投资部（龙眼） + 交易部（龙手）</a:t>
            </a:r>
            <a:br>
              <a:rPr/>
            </a:br>
            <a:r>
              <a:rPr/>
              <a:t>- **落地动作**:</a:t>
            </a:r>
            <a:br>
              <a:rPr/>
            </a:br>
            <a:r>
              <a:rPr/>
              <a:t>  - 投资部48h内出《Q3-Q4黄金配置策略》</a:t>
            </a:r>
            <a:br>
              <a:rPr/>
            </a:br>
            <a:r>
              <a:rPr/>
              <a:t>  - 交易部先回测再上模拟仓，**不动实盘**（红线）</a:t>
            </a:r>
            <a:br>
              <a:rPr/>
            </a:br>
            <a:r>
              <a:rPr/>
              <a:t>  - 关注本周五CPI数据，设定事件驱动告警</a:t>
            </a:r>
            <a:br>
              <a:rPr/>
            </a:br>
            <a:br>
              <a:rPr/>
            </a:br>
            <a:r>
              <a:rPr/>
              <a:t>## 三、暂缓/弃用项说明</a:t>
            </a:r>
            <a:br>
              <a:rPr/>
            </a:br>
            <a:r>
              <a:rPr/>
              <a:t>- **低空经济**: 招生目录是真信号但产业级机会需1-2年沉淀，本期观察</a:t>
            </a:r>
            <a:br>
              <a:rPr/>
            </a:br>
            <a:r>
              <a:rPr/>
              <a:t>- **机器人/AI视频/新能源出海**: 源数据污染，**禁止基于此决策**</a:t>
            </a:r>
            <a:br>
              <a:rPr/>
            </a:br>
            <a:br>
              <a:rPr/>
            </a:br>
            <a:r>
              <a:rPr/>
              <a:t>## 四、跨部门协同</a:t>
            </a:r>
            <a:br>
              <a:rPr/>
            </a:br>
            <a:r>
              <a:rPr/>
              <a:t>- 创新部 ↔ 软件部: Agent平台底座共建</a:t>
            </a:r>
            <a:br>
              <a:rPr/>
            </a:br>
            <a:r>
              <a:rPr/>
              <a:t>- 增长部 ↔ 制造部: 跨境内容批量生产</a:t>
            </a:r>
            <a:br>
              <a:rPr/>
            </a:br>
            <a:r>
              <a:rPr/>
              <a:t>- 投资部 ↔ 交易部: 黄金信号-回测-模拟闭环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r>
              <a:rPr/>
              <a:t>**生成时间**: 2026-09-08 15:59  </a:t>
            </a:r>
            <a:br>
              <a:rPr/>
            </a:br>
            <a:r>
              <a:rPr/>
              <a:t>**生成部门**: 架构部（龙枢）  </a:t>
            </a:r>
            <a:br>
              <a:rPr/>
            </a:br>
            <a:r>
              <a:rPr/>
              <a:t>**决策原则**: 只挑3个、只信真数据、不基于污染源拍板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2026-09-08T08:01:30Z</dcterms:modified>
</cp:coreProperties>
</file>