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252861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08681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7066873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3226250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539721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390575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790269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8897643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3805675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869214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419549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078623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35127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71089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046101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243732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87174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6794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20554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208559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844631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80120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13525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40144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475959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1100890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1543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36884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11248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854314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05490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92759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22919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04418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46814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398221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969753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650528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59531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09837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491639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08360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96805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96445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3675346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1865749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456433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679965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09008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467405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905072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743771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886373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514292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309220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155945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977948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202946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445227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484890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49784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511763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178524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8822966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2018691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103211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868311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225240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20226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653787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35260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550619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859888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870986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13337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【未匹配流水核查结果】</a:t>
            </a:r>
            <a:br>
              <a:rPr/>
            </a:br>
            <a:br>
              <a:rPr/>
            </a:br>
            <a:r>
              <a:rPr/>
              <a:t>**结论：暂无数据，无法处理**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**核查过程：**</a:t>
            </a:r>
            <a:br>
              <a:rPr/>
            </a:br>
            <a:r>
              <a:rPr/>
              <a:t>1. 已检查 `/mnt/coi-share/finance/` 目录 → 无财务台账或流水记录文件</a:t>
            </a:r>
            <a:br>
              <a:rPr/>
            </a:br>
            <a:r>
              <a:rPr/>
              <a:t>2. 已检查投资部 `investment/outbox/` → 仅有投资策略报告，无财务流水数据</a:t>
            </a:r>
            <a:br>
              <a:rPr/>
            </a:br>
            <a:r>
              <a:rPr/>
              <a:t>3. 689.48元流水属于财务入账/账务匹配范畴，需通过财务系统或财务部工作台查询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**原因说明：**</a:t>
            </a:r>
            <a:br>
              <a:rPr/>
            </a:br>
            <a:r>
              <a:rPr/>
              <a:t>- 我是投资部主管-龙眼，职责为A股/外汇/黄金选股研判与策略输出，不接触财务台账</a:t>
            </a:r>
            <a:br>
              <a:rPr/>
            </a:br>
            <a:r>
              <a:rPr/>
              <a:t>- 未匹配流水核查、财务入账匹配属于**财务部**职责范围</a:t>
            </a:r>
            <a:br>
              <a:rPr/>
            </a:br>
            <a:r>
              <a:rPr/>
              <a:t>- 当前共享盘finance目录为空，无相关数据可供查询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**建议：**</a:t>
            </a:r>
            <a:br>
              <a:rPr/>
            </a:br>
            <a:r>
              <a:rPr/>
              <a:t>请联系财务部（或查看财务部工作台/inbox）核查该笔689.48元流水来源：</a:t>
            </a:r>
            <a:br>
              <a:rPr/>
            </a:br>
            <a:r>
              <a:rPr/>
              <a:t>- 若为**黄金EA实盘入账** → 需核对EA交易记录与银行回单</a:t>
            </a:r>
            <a:br>
              <a:rPr/>
            </a:br>
            <a:r>
              <a:rPr/>
              <a:t>- 若为**客户尾款** → 需核对合同收款计划</a:t>
            </a:r>
            <a:br>
              <a:rPr/>
            </a:br>
            <a:r>
              <a:rPr/>
              <a:t>- 若为**平台分润** → 需核对分润协议与结算单</a:t>
            </a:r>
            <a:br>
              <a:rPr/>
            </a:br>
            <a:br>
              <a:rPr/>
            </a:br>
            <a:r>
              <a:rPr/>
              <a:t>差异归零及台账更新请交由财务部执行。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2026-09-08T09:35:43Z</dcterms:modified>
</cp:coreProperties>
</file>