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22052409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708568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055372698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522406823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75107267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2243125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33164055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68638075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346684907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32282726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11617375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54472566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9692957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7030547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1054895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6867605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9361244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8574805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7787485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47324061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28520096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7594520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6792996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1624587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7975646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1886582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3974424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0940026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6324546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93181278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8257569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76633880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7481462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825183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7202841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0094881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0475146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0146664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3155336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0161329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94044037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5878810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80401928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2605944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661119541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85938953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22573517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6361292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5751022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70171600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39280621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1039808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28894471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55349847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80922959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78663080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03314521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17616288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8198882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13151251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4260340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60827869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14521529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91725238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035401551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2438135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68445260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89563709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273962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2744818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6134605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21271621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08209307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29169791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0478757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## 🎯 CEO战略风口决策 · 2026-09-08 15:59</a:t>
            </a:r>
            <a:br>
              <a:rPr/>
            </a:br>
            <a:br>
              <a:rPr/>
            </a:br>
            <a:r>
              <a:rPr/>
              <a:t>### 一句话结论</a:t>
            </a:r>
            <a:br>
              <a:rPr/>
            </a:br>
            <a:r>
              <a:rPr/>
              <a:t>7个风口，**4个数据可信、3个数据污染**，只挑 **AI Agent / 跨境电商蓝海 / 黄金4400** 这3个真风口。</a:t>
            </a:r>
            <a:br>
              <a:rPr/>
            </a:br>
            <a:br>
              <a:rPr/>
            </a:br>
            <a:r>
              <a:rPr/>
              <a:t>### 立即抓住 · 3个</a:t>
            </a:r>
            <a:br>
              <a:rPr/>
            </a:br>
            <a:r>
              <a:rPr/>
              <a:t>| 风口 | 主导部门 | 落地动作 |</a:t>
            </a:r>
            <a:br>
              <a:rPr/>
            </a:br>
            <a:r>
              <a:rPr/>
              <a:t>|---|---|---|</a:t>
            </a:r>
            <a:br>
              <a:rPr/>
            </a:br>
            <a:r>
              <a:rPr/>
              <a:t>| 🥇 **AI Agent智能体** | 创新部+软件部 | 本周出《企业Agent平台白皮书》，09-15前POC |</a:t>
            </a:r>
            <a:br>
              <a:rPr/>
            </a:br>
            <a:r>
              <a:rPr/>
              <a:t>| 🥈 **跨境电商蓝海** | 增长部 | 9月内Ozon+Coupang账号注册，合规先行 |</a:t>
            </a:r>
            <a:br>
              <a:rPr/>
            </a:br>
            <a:r>
              <a:rPr/>
              <a:t>| 🥉 **黄金4400关键位** | 投资部+交易部 | 48h出配置策略，**先回测+模拟仓，不动实盘** |</a:t>
            </a:r>
            <a:br>
              <a:rPr/>
            </a:br>
            <a:br>
              <a:rPr/>
            </a:br>
            <a:r>
              <a:rPr/>
              <a:t>### 明确弃掉（数据污染）</a:t>
            </a:r>
            <a:br>
              <a:rPr/>
            </a:br>
            <a:r>
              <a:rPr/>
              <a:t>❌ 机器人具身智能 — 只有词典释义  </a:t>
            </a:r>
            <a:br>
              <a:rPr/>
            </a:br>
            <a:r>
              <a:rPr/>
              <a:t>❌ AI视频风口 — 只有哲学定义  </a:t>
            </a:r>
            <a:br>
              <a:rPr/>
            </a:br>
            <a:r>
              <a:rPr/>
              <a:t>❌ 新能源汽车出海 — 源完全无关</a:t>
            </a:r>
            <a:br>
              <a:rPr/>
            </a:br>
            <a:br>
              <a:rPr/>
            </a:br>
            <a:r>
              <a:rPr/>
              <a:t>### 协同关系</a:t>
            </a:r>
            <a:br>
              <a:rPr/>
            </a:br>
            <a:r>
              <a:rPr/>
              <a:t>- 创新↔软件：Agent底座共建</a:t>
            </a:r>
            <a:br>
              <a:rPr/>
            </a:br>
            <a:r>
              <a:rPr/>
              <a:t>- 增长↔制造：跨境内容批量生产</a:t>
            </a:r>
            <a:br>
              <a:rPr/>
            </a:br>
            <a:r>
              <a:rPr/>
              <a:t>- 投资↔交易：黄金信号-回测-模拟闭环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r>
              <a:rPr/>
              <a:t>📎 **完整决策报告**：https://coi-portal.tail0f986c.ts.net/delivery/20260908-160127-aba06c</a:t>
            </a:r>
            <a:br>
              <a:rPr/>
            </a:br>
            <a:br>
              <a:rPr/>
            </a:br>
            <a:r>
              <a:rPr/>
              <a:t>宁可少而精，绝不基于污染数据拍板——和昨晚同样的铁律。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2026-09-08T09:36:42Z</dcterms:modified>
</cp:coreProperties>
</file>