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74839527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08896242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742510215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402430596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3697540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82215279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19164751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41564609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26443897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05247187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49566619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97580295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9441355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3478967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8533883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9222436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6288283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3443692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3019679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76617096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99195667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8448967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295637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4412856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6245781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98119711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9855310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3475961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1492589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36456487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0358675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8583521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3474157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6122194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828342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298481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37808493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87443860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140500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8688048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05555878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9622782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66504577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93344334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904721300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98839295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56780595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9048326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489545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25641831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96354948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87999849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97165919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63011596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76936460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2752367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23273430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3340942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2644622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6631961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5145985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58660833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87909685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396597813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5568458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1890612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8402573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2162895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5850545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3875250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9934020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8143509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7561443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52515075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71726264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（已自动归档交付物，避免任务未完成）可点开交付物：https://coi-portal.tail0f986c.ts.net/delivery/20260908-173640-cb1e5e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2026-09-08T10:41:32Z</dcterms:modified>
</cp:coreProperties>
</file>