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32543969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98157075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897598696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2003542328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2011171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1498568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70468323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7273073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37303329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14948549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90955605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71699499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4150446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1099949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0186203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28380397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6718399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3566512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4489151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62538050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89796411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7232167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088551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6913788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3568626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2030332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247033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9906486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4958488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60245089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2095590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07307916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5166029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6675613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8169260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40329686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39375673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526211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5661789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2677241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39465799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2747800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75412059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13593744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5050569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4054116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9741004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77502511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642012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70727904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48735951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25386074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67023669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74540001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25330412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69395245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86825661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5701021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3730793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0421579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4469903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26906273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90800426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82077154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9391359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3906765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378779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2363980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974831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8260183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1303599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23407854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39740130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24291495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29338128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（已自动归档交付物，避免任务未完成）可点开交付物：https://coi-portal.tail0f986c.ts.net/delivery/20260908-184357-a838a0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2026-09-08T11:14:32Z</dcterms:modified>
</cp:coreProperties>
</file>