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9511374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22371660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885258975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223374578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85098985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9799008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7948601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06694420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06286998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9982943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7779838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0163321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6030872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9141944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426871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89254899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7361463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0750442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920928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7251913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3506670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0877350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1099497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786961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5407573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13796981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2632255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1415280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5695777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9036178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0587458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7155789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4468158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4924377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951802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5231305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3810170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1676628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8919831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378274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06134568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56050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5895048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08982850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00955910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24106571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4106474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94140354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610943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69201916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05829049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35809810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9453169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2958560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08352066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167498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8390111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6635018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2939163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1166373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1570121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047112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42917275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89354682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274806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5623940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4178999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2940251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4217889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7170463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2433486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44850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5510417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17209088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7618081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 【架构部】智造部 OPENCLAW_MAKER_ONLINE 验收报告</a:t>
            </a:r>
            <a:br>
              <a:rPr/>
            </a:br>
            <a:br>
              <a:rPr/>
            </a:br>
            <a:r>
              <a:rPr/>
              <a:t>**验收时间**：2026-09-08 19:39（架构部确认）</a:t>
            </a:r>
            <a:br>
              <a:rPr/>
            </a:br>
            <a:r>
              <a:rPr/>
              <a:t>**提交方**：智造部（龙造）</a:t>
            </a:r>
            <a:br>
              <a:rPr/>
            </a:br>
            <a:r>
              <a:rPr/>
              <a:t>**验收方**：架构部（龙枢）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一、验收项核对</a:t>
            </a:r>
            <a:br>
              <a:rPr/>
            </a:br>
            <a:br>
              <a:rPr/>
            </a:br>
            <a:r>
              <a:rPr/>
              <a:t>| 项目 | 智造部报告 | 架构部核查 | 结果 |</a:t>
            </a:r>
            <a:br>
              <a:rPr/>
            </a:br>
            <a:r>
              <a:rPr/>
              <a:t>|------|------------|------------|------|</a:t>
            </a:r>
            <a:br>
              <a:rPr/>
            </a:br>
            <a:r>
              <a:rPr/>
              <a:t>| 当前时间 | 2026-09-08 19:39 | 系统时间一致 | ✅ |</a:t>
            </a:r>
            <a:br>
              <a:rPr/>
            </a:br>
            <a:r>
              <a:rPr/>
              <a:t>| 12×12 计算 | 144 | 12×12=144 ✓ | ✅ |</a:t>
            </a:r>
            <a:br>
              <a:rPr/>
            </a:br>
            <a:r>
              <a:rPr/>
              <a:t>| 引擎标识 | OpenClaw-12.0 | 已记录 | ✅ |</a:t>
            </a:r>
            <a:br>
              <a:rPr/>
            </a:br>
            <a:r>
              <a:rPr/>
              <a:t>| 消息响应 | OPENCLAW_MAKER_ONLINE | 已收到 | ✅ |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二、验收结论</a:t>
            </a:r>
            <a:br>
              <a:rPr/>
            </a:br>
            <a:br>
              <a:rPr/>
            </a:br>
            <a:r>
              <a:rPr/>
              <a:t>**✅ 通过**</a:t>
            </a:r>
            <a:br>
              <a:rPr/>
            </a:br>
            <a:br>
              <a:rPr/>
            </a:br>
            <a:r>
              <a:rPr/>
              <a:t>智造部已成功通过 OPENCLAW_MAKER_ONLINE 响应验证：</a:t>
            </a:r>
            <a:br>
              <a:rPr/>
            </a:br>
            <a:r>
              <a:rPr/>
              <a:t>- 时间戳与架构部同步一致</a:t>
            </a:r>
            <a:br>
              <a:rPr/>
            </a:br>
            <a:r>
              <a:rPr/>
              <a:t>- 基础计算（12×12=144）正确无误</a:t>
            </a:r>
            <a:br>
              <a:rPr/>
            </a:br>
            <a:r>
              <a:rPr/>
              <a:t>- 引擎标识 OpenClaw-12.0 已确认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三、架构部备注</a:t>
            </a:r>
            <a:br>
              <a:rPr/>
            </a:br>
            <a:br>
              <a:rPr/>
            </a:br>
            <a:r>
              <a:rPr/>
              <a:t>1. 智造部服务链路正常，消息响应及时</a:t>
            </a:r>
            <a:br>
              <a:rPr/>
            </a:br>
            <a:r>
              <a:rPr/>
              <a:t>2. 计算验证通过，引擎运行状态良好</a:t>
            </a:r>
            <a:br>
              <a:rPr/>
            </a:br>
            <a:r>
              <a:rPr/>
              <a:t>3. 本次验收结果已归档至架构部记录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**报告生成时间**：2026-09-08 19:39  </a:t>
            </a:r>
            <a:br>
              <a:rPr/>
            </a:br>
            <a:r>
              <a:rPr/>
              <a:t>**负责人**：龙枢（架构部）  </a:t>
            </a:r>
            <a:br>
              <a:rPr/>
            </a:br>
            <a:r>
              <a:rPr/>
              <a:t>**交付级别**：L2内部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2026-09-08T11:39:32Z</dcterms:modified>
</cp:coreProperties>
</file>