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477214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9911127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261722017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434190558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7801658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84829745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5437762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7277185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3313422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0181077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52104105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97133752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9624147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8432844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907935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12480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17788100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1914344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69089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9702353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49818880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940875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3099262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8428346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214197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39562632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3984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158386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0033509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134106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4743340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46599233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52721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5391493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7004431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43029479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01427167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827507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9880357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6689834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0434771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2167705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7516438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36501003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5558562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9892564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0716303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5890051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8603217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7846452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7215760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72011662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2199187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46240167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7027990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6449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5432328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3622355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82113151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99851875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2822759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5965059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397754227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361431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8648965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0039381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0826482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1594987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4386718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477204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8244291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7429183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235944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54356214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2569057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 OpenClaw引擎上线视频脚本文案</a:t>
            </a:r>
            <a:br>
              <a:rPr/>
            </a:br>
            <a:br>
              <a:rPr/>
            </a:br>
            <a:r>
              <a:rPr/>
              <a:t>## 视频时长：约2分钟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【开场 0:00-0:15】</a:t>
            </a:r>
            <a:br>
              <a:rPr/>
            </a:br>
            <a:br>
              <a:rPr/>
            </a:br>
            <a:r>
              <a:rPr/>
              <a:t>**画面**：深色科技感背景，数据流流动，COI系统架构全景图浮现。</a:t>
            </a:r>
            <a:br>
              <a:rPr/>
            </a:br>
            <a:br>
              <a:rPr/>
            </a:br>
            <a:r>
              <a:rPr/>
              <a:t>**旁白**："在数字浪潮中，每一个字节都在驱动变革。今天，一个全新引擎的诞生，将重塑智造的可能。"</a:t>
            </a:r>
            <a:br>
              <a:rPr/>
            </a:br>
            <a:br>
              <a:rPr/>
            </a:br>
            <a:r>
              <a:rPr/>
              <a:t>**字幕**：COI智能企业系统 · 智造部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【痛点呈现 0:15-0:35】</a:t>
            </a:r>
            <a:br>
              <a:rPr/>
            </a:br>
            <a:br>
              <a:rPr/>
            </a:br>
            <a:r>
              <a:rPr/>
              <a:t>**画面**：传统制造流程的痛点场景——信息孤岛、响应延迟、协作低效。</a:t>
            </a:r>
            <a:br>
              <a:rPr/>
            </a:br>
            <a:br>
              <a:rPr/>
            </a:br>
            <a:r>
              <a:rPr/>
              <a:t>**旁白**："过去，数据分散在各部门，响应靠人工，协作靠沟通。效率瓶颈，何时打破？"</a:t>
            </a:r>
            <a:br>
              <a:rPr/>
            </a:br>
            <a:br>
              <a:rPr/>
            </a:br>
            <a:r>
              <a:rPr/>
              <a:t>**字幕**：痛点一：数据孤岛 | 痛点二：响应迟缓 | 痛点三：协作断层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【OpenClaw登场 0:35-1:00】</a:t>
            </a:r>
            <a:br>
              <a:rPr/>
            </a:br>
            <a:br>
              <a:rPr/>
            </a:br>
            <a:r>
              <a:rPr/>
              <a:t>**画面**：一道光芒划破黑暗，OpenClaw引擎3D模型旋转显现，核心模块逐一点亮。</a:t>
            </a:r>
            <a:br>
              <a:rPr/>
            </a:br>
            <a:br>
              <a:rPr/>
            </a:br>
            <a:r>
              <a:rPr/>
              <a:t>**旁白**："OpenClaw引擎——COI智造部的核心大脑。它不只是一个工具，而是一个能够自主思考、高效协同的智能中枢。"</a:t>
            </a:r>
            <a:br>
              <a:rPr/>
            </a:br>
            <a:br>
              <a:rPr/>
            </a:br>
            <a:r>
              <a:rPr/>
              <a:t>**字幕**：OpenClaw Engine — 智造引擎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【核心能力展示 1:00-1:40】</a:t>
            </a:r>
            <a:br>
              <a:rPr/>
            </a:br>
            <a:br>
              <a:rPr/>
            </a:br>
            <a:r>
              <a:rPr/>
              <a:t>**画面**：分屏展示四大核心能力，动态演示。</a:t>
            </a:r>
            <a:br>
              <a:rPr/>
            </a:br>
            <a:br>
              <a:rPr/>
            </a:br>
            <a:r>
              <a:rPr/>
              <a:t>**旁白**：</a:t>
            </a:r>
            <a:br>
              <a:rPr/>
            </a:br>
            <a:r>
              <a:rPr/>
              <a:t>- "第一，智能调度。自动分配任务，精准匹配资源。"</a:t>
            </a:r>
            <a:br>
              <a:rPr/>
            </a:br>
            <a:r>
              <a:rPr/>
              <a:t>- "第二，实时协同。跨部门数据无缝流转，响应时间从小时级缩短至秒级。"</a:t>
            </a:r>
            <a:br>
              <a:rPr/>
            </a:br>
            <a:r>
              <a:rPr/>
              <a:t>- "第三，自主决策。基于历史数据与市场信号，自动生成最优方案。"</a:t>
            </a:r>
            <a:br>
              <a:rPr/>
            </a:br>
            <a:r>
              <a:rPr/>
              <a:t>- "第四，持续进化。每一次运行，都在积累经验，优化模型。"</a:t>
            </a:r>
            <a:br>
              <a:rPr/>
            </a:br>
            <a:br>
              <a:rPr/>
            </a:br>
            <a:r>
              <a:rPr/>
              <a:t>**字幕**：</a:t>
            </a:r>
            <a:br>
              <a:rPr/>
            </a:br>
            <a:r>
              <a:rPr/>
              <a:t>- 🎯 智能调度</a:t>
            </a:r>
            <a:br>
              <a:rPr/>
            </a:br>
            <a:r>
              <a:rPr/>
              <a:t>- ⚡ 实时协同</a:t>
            </a:r>
            <a:br>
              <a:rPr/>
            </a:br>
            <a:r>
              <a:rPr/>
              <a:t>- 🧠 自主决策</a:t>
            </a:r>
            <a:br>
              <a:rPr/>
            </a:br>
            <a:r>
              <a:rPr/>
              <a:t>- 📈 持续进化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【应用场景 1:40-1:55】</a:t>
            </a:r>
            <a:br>
              <a:rPr/>
            </a:br>
            <a:br>
              <a:rPr/>
            </a:br>
            <a:r>
              <a:rPr/>
              <a:t>**画面**：真实业务场景快剪——生产线监控、供应链优化、质量检测、预测维护。</a:t>
            </a:r>
            <a:br>
              <a:rPr/>
            </a:br>
            <a:br>
              <a:rPr/>
            </a:br>
            <a:r>
              <a:rPr/>
              <a:t>**旁白**："从产线到供应链，从质检到维护，OpenClaw正在重新定义智造的标准。"</a:t>
            </a:r>
            <a:br>
              <a:rPr/>
            </a:br>
            <a:br>
              <a:rPr/>
            </a:br>
            <a:r>
              <a:rPr/>
              <a:t>**字幕**：全链路智造 · 全场景覆盖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### 【收尾与愿景 1:55-2:00】</a:t>
            </a:r>
            <a:br>
              <a:rPr/>
            </a:br>
            <a:br>
              <a:rPr/>
            </a:br>
            <a:r>
              <a:rPr/>
              <a:t>**画面**：OpenClaw标志缓缓上升，COI系统全景图再度浮现，光芒四射。</a:t>
            </a:r>
            <a:br>
              <a:rPr/>
            </a:br>
            <a:br>
              <a:rPr/>
            </a:br>
            <a:r>
              <a:rPr/>
              <a:t>**旁白**："智造，不止于制造。OpenClaw，让智能无处不在。"</a:t>
            </a:r>
            <a:br>
              <a:rPr/>
            </a:br>
            <a:br>
              <a:rPr/>
            </a:br>
            <a:r>
              <a:rPr/>
              <a:t>**字幕**：OPENCLAW_MAKER_ONLINE</a:t>
            </a:r>
            <a:br>
              <a:rPr/>
            </a:br>
            <a:br>
              <a:rPr/>
            </a:br>
            <a:r>
              <a:rPr/>
              <a:t>**尾帧**：COI智能企业系统 · 智造部出品</a:t>
            </a:r>
            <a:br>
              <a:rPr/>
            </a:br>
            <a:br>
              <a:rPr/>
            </a:br>
            <a:r>
              <a:rPr/>
              <a:t>---</a:t>
            </a:r>
            <a:br>
              <a:rPr/>
            </a:br>
            <a:br>
              <a:rPr/>
            </a:br>
            <a:r>
              <a:rPr/>
              <a:t>*脚本完成时间：2026-09-08 19:47*</a:t>
            </a:r>
            <a:br>
              <a:rPr/>
            </a:br>
            <a:r>
              <a:rPr/>
              <a:t>*负责人：龙造*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2026-09-08T11:49:30Z</dcterms:modified>
</cp:coreProperties>
</file>