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04181054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2062290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735146124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85007656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984725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25064651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76998333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15052179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96019287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5603714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7105260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16532880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6017433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6119154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4469721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14262416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921567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951122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3525208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66281965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10274622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0621050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7457531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1718900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3626450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7427135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9659712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0639464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9089801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56607391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1680697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0633336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0316423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2879385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4053996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74990585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54746642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10487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5563223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6564692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1116001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3868688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4271784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30380423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74465574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1523744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63881267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47816237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7364637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2174964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65167163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35265432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75177005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75157174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43019901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28563210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4871472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8216964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3763837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1721456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608224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21295567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12680976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41875856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9769871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1555767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2101478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42276417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9619766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5056721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9204910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96867468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61434362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30199635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82960971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（已自动归档交付物，避免任务未完成）可点开交付物：https://coi-portal.tail0f986c.ts.net/delivery/20260908-184357-a838a0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2026-09-08T11:50:55Z</dcterms:modified>
</cp:coreProperties>
</file>