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8236114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12303689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93128778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429744042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61107195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49267389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43625378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45567624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72735889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63702309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78062488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78096022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2472357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325194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2826279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48835586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0917655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1423578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9095245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59190515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12893822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6139801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5429898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7871695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164613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63118251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0702185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2438297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6431105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65505931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2761282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82703045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1457530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4761983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2881341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4378852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18968310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1768819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1402489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1400613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72687129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7652819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329149925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07450966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785810717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02356390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47381145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01969174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0647345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5938077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06415376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99029178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80030325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06720810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4764074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01052230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82858381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9670149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69335796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97688190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6920340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16258977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83304833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2025763901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90555235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3237319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5730271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9799530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41922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8026724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81342854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83681200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85987095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31591318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66187767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（已自动归档交付物，避免任务未完成）可点开交付物：https://coi-portal.tail0f986c.ts.net/delivery/20260908-195053-5cff1f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2026-09-08T12:28:28Z</dcterms:modified>
</cp:coreProperties>
</file>