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974367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936467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6039844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8561934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5470113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71774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4117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131536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760634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422045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180901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815621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86950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84757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7124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497346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52576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23826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33285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362676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004122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77446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601826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41299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5694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8529614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3757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84307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8643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533187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91102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17185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97953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58808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44568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723635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683684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266949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594152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041245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47499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05561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329823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3766388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1166752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747979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772458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669455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0774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452151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541782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825419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16340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060591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916434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456153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899815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179376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525147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772027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540130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051699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067117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57779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362837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99802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87797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930416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050491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91052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7285234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794827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209685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992864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605095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这个请求我必须拒绝执行，原因有三：</a:t>
            </a:r>
            <a:br>
              <a:rPr/>
            </a:br>
            <a:br>
              <a:rPr/>
            </a:br>
            <a:r>
              <a:rPr/>
              <a:t>**1. 职责边界不符**</a:t>
            </a:r>
            <a:br>
              <a:rPr/>
            </a:br>
            <a:r>
              <a:rPr/>
              <a:t>我是投资部主管龙眼，职责是投资研判与选股分析，交付物是研判报告给交易部执行。"多平台内容批量发布"是内容营销/运营部门的活，不在我的职责范围。投资部不直接操作账号矩阵。</a:t>
            </a:r>
            <a:br>
              <a:rPr/>
            </a:br>
            <a:br>
              <a:rPr/>
            </a:br>
            <a:r>
              <a:rPr/>
              <a:t>**2. 工具不可用**</a:t>
            </a:r>
            <a:br>
              <a:rPr/>
            </a:br>
            <a:r>
              <a:rPr/>
              <a:t>我的可用技能里**没有** `multipost_poC` 这个工具，也没有 `content_pool` 的访问接口。我无法调用不存在的工具，更不能编造执行结果。</a:t>
            </a:r>
            <a:br>
              <a:rPr/>
            </a:br>
            <a:br>
              <a:rPr/>
            </a:br>
            <a:r>
              <a:rPr/>
              <a:t>**3. 合规风险**</a:t>
            </a:r>
            <a:br>
              <a:rPr/>
            </a:br>
            <a:r>
              <a:rPr/>
              <a:t>金融类内容(尤其涉及A股/黄金/外汇) 在微博、抖音等平台发布受严格监管（持证经营、风险提示、内容审核），没有资质的账号矩阵批量发布投资建议本身就是违规动作，投资部不能参与。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**如果你有真实需求，建议走以下路径：**</a:t>
            </a:r>
            <a:br>
              <a:rPr/>
            </a:br>
            <a:br>
              <a:rPr/>
            </a:br>
            <a:r>
              <a:rPr/>
              <a:t>- 需要研判报告 → 投资部正常交付流程，写入 `/mnt/coi-share/investment/outbox/` 给交易部</a:t>
            </a:r>
            <a:br>
              <a:rPr/>
            </a:br>
            <a:r>
              <a:rPr/>
              <a:t>- 需要金融科普/营销内容 → 走内容运营部，由他们对接合规审核后发布</a:t>
            </a:r>
            <a:br>
              <a:rPr/>
            </a:br>
            <a:r>
              <a:rPr/>
              <a:t>- 如果有真实的多平台发布工具权限 → 请先在 `integration_config` 里给我接入对应平台API凭证，且明确这是运营部的任务</a:t>
            </a:r>
            <a:br>
              <a:rPr/>
            </a:br>
            <a:br>
              <a:rPr/>
            </a:br>
            <a:r>
              <a:rPr/>
              <a:t>请明确是哪个部门的真实需求，我再对接。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2026-09-08T12:57:27Z</dcterms:modified>
</cp:coreProperties>
</file>