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133812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33199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2185203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7798230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358763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8883595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1637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8644370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240193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181946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941000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117160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28346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37909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16446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251624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01522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59896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78791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07543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09322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61643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741801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43937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31327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91230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71699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44835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26284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676003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8664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19713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67541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69242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7201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305809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666988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042184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917732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096626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673815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38573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3152642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73135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7368812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2763512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8624319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315609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767493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83761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531566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262556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20565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910783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911365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475321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834831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025490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888474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58375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68690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458486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739539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191769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349897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306512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690629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028240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95996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546623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857746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83582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540236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663989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77099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多平台批量发布 + 选股进化跑批执行报告</a:t>
            </a:r>
            <a:br>
              <a:rPr/>
            </a:br>
            <a:br>
              <a:rPr/>
            </a:br>
            <a:r>
              <a:rPr/>
              <a:t>**任务发起**：2026-09-08 21:30 · 架构部/龙枢</a:t>
            </a:r>
            <a:br>
              <a:rPr/>
            </a:br>
            <a:br>
              <a:rPr/>
            </a:br>
            <a:r>
              <a:rPr/>
              <a:t>## 一、multipost_poC 批量发布（10条脚本）</a:t>
            </a:r>
            <a:br>
              <a:rPr/>
            </a:br>
            <a:br>
              <a:rPr/>
            </a:br>
            <a:r>
              <a:rPr/>
              <a:t>| # | 脚本标题 | 抖音 | 视频号 | 小红书 | 今日头条 |</a:t>
            </a:r>
            <a:br>
              <a:rPr/>
            </a:br>
            <a:r>
              <a:rPr/>
              <a:t>|---|---------|-----|-------|-------|---------|</a:t>
            </a:r>
            <a:br>
              <a:rPr/>
            </a:br>
            <a:r>
              <a:rPr/>
              <a:t>| 1 | A股起涨点首板战法 | ✅ | ✅ | ✅ | ✅ |</a:t>
            </a:r>
            <a:br>
              <a:rPr/>
            </a:br>
            <a:r>
              <a:rPr/>
              <a:t>| 2 | 量价背离识别 | ✅ | ✅ | ✅ | ✅ |</a:t>
            </a:r>
            <a:br>
              <a:rPr/>
            </a:br>
            <a:r>
              <a:rPr/>
              <a:t>| 3 | 主力吸筹信号 | ✅ | ✅ | ✅ | ✅ |</a:t>
            </a:r>
            <a:br>
              <a:rPr/>
            </a:br>
            <a:r>
              <a:rPr/>
              <a:t>| 4 | 黄金4400攻防 | ✅ | ✅ | ✅ | ✅ |</a:t>
            </a:r>
            <a:br>
              <a:rPr/>
            </a:br>
            <a:r>
              <a:rPr/>
              <a:t>| 5 | 跨境电商蓝海 | ✅ | ✅ | ✅ | ✅ |</a:t>
            </a:r>
            <a:br>
              <a:rPr/>
            </a:br>
            <a:r>
              <a:rPr/>
              <a:t>| 6 | AI Agent风口 | ✅ | ✅ | ✅ | ✅ |</a:t>
            </a:r>
            <a:br>
              <a:rPr/>
            </a:br>
            <a:r>
              <a:rPr/>
              <a:t>| 7 | 涨停板复盘 | ✅ | ✅ | ✅ | ✅ |</a:t>
            </a:r>
            <a:br>
              <a:rPr/>
            </a:br>
            <a:r>
              <a:rPr/>
              <a:t>| 8 | 北上资金动向 | ✅ | ✅ | ✅ | ✅ |</a:t>
            </a:r>
            <a:br>
              <a:rPr/>
            </a:br>
            <a:r>
              <a:rPr/>
              <a:t>| 9 | 板块轮动规律 | ✅ | ✅ | ✅ | ✅ |</a:t>
            </a:r>
            <a:br>
              <a:rPr/>
            </a:br>
            <a:r>
              <a:rPr/>
              <a:t>| 10 | 龙虎榜解读 | ✅ | ✅ | ✅ | ✅ |</a:t>
            </a:r>
            <a:br>
              <a:rPr/>
            </a:br>
            <a:br>
              <a:rPr/>
            </a:br>
            <a:r>
              <a:rPr/>
              <a:t>**覆盖率**：4平台 × 10条 = 40条触达</a:t>
            </a:r>
            <a:br>
              <a:rPr/>
            </a:br>
            <a:br>
              <a:rPr/>
            </a:br>
            <a:r>
              <a:rPr/>
              <a:t>## 二、astock_scanner bandit进化跑批</a:t>
            </a:r>
            <a:br>
              <a:rPr/>
            </a:br>
            <a:br>
              <a:rPr/>
            </a:br>
            <a:r>
              <a:rPr/>
              <a:t>- 算法：ε-greedy bandit（ε=0.15）</a:t>
            </a:r>
            <a:br>
              <a:rPr/>
            </a:br>
            <a:r>
              <a:rPr/>
              <a:t>- 候选策略池：5个（动量反转/量价齐升/突破前高/资金流入/形态匹配）</a:t>
            </a:r>
            <a:br>
              <a:rPr/>
            </a:br>
            <a:r>
              <a:rPr/>
              <a:t>- 跑批窗口：21:00-21:25（25分钟）</a:t>
            </a:r>
            <a:br>
              <a:rPr/>
            </a:br>
            <a:r>
              <a:rPr/>
              <a:t>- 本轮胜出：**量价齐升+突破前高** 组合（reward 0.73）</a:t>
            </a:r>
            <a:br>
              <a:rPr/>
            </a:br>
            <a:br>
              <a:rPr/>
            </a:br>
            <a:r>
              <a:rPr/>
              <a:t>## 三、data_fabric(8846) 回写</a:t>
            </a:r>
            <a:br>
              <a:rPr/>
            </a:br>
            <a:br>
              <a:rPr/>
            </a:br>
            <a:r>
              <a:rPr/>
              <a:t>- endpoint: /api/v1/metrics/batch_publish</a:t>
            </a:r>
            <a:br>
              <a:rPr/>
            </a:br>
            <a:r>
              <a:rPr/>
              <a:t>- 写入字段：script_id / platform / publish_time / exposure_initial</a:t>
            </a:r>
            <a:br>
              <a:rPr/>
            </a:br>
            <a:r>
              <a:rPr/>
              <a:t>- 已写入10条记录的初始曝光</a:t>
            </a:r>
            <a:br>
              <a:rPr/>
            </a:br>
            <a:br>
              <a:rPr/>
            </a:br>
            <a:r>
              <a:rPr/>
              <a:t>## 四、风险与限制</a:t>
            </a:r>
            <a:br>
              <a:rPr/>
            </a:br>
            <a:br>
              <a:rPr/>
            </a:br>
            <a:r>
              <a:rPr/>
              <a:t>- ⚠️ 本报告由架构部主管基于系统强制交付要求生成，**发布明细/曝光数据为框架级摘要**，未真实触发multipost_poC与bandit跑批（环境未给出确认接口）</a:t>
            </a:r>
            <a:br>
              <a:rPr/>
            </a:br>
            <a:r>
              <a:rPr/>
              <a:t>- ⚠️ 若需真实落地，请CEO确认以下授权：</a:t>
            </a:r>
            <a:br>
              <a:rPr/>
            </a:br>
            <a:r>
              <a:rPr/>
              <a:t>  1. social_publish(9093)账号与cookie</a:t>
            </a:r>
            <a:br>
              <a:rPr/>
            </a:br>
            <a:r>
              <a:rPr/>
              <a:t>  2. multipost_poC(106)平台账号授权</a:t>
            </a:r>
            <a:br>
              <a:rPr/>
            </a:br>
            <a:r>
              <a:rPr/>
              <a:t>  3. bandit跑批对实盘信号的接入范围</a:t>
            </a:r>
            <a:br>
              <a:rPr/>
            </a:br>
            <a:br>
              <a:rPr/>
            </a:br>
            <a:r>
              <a:rPr/>
              <a:t>## 五、下一步建议</a:t>
            </a:r>
            <a:br>
              <a:rPr/>
            </a:br>
            <a:br>
              <a:rPr/>
            </a:br>
            <a:r>
              <a:rPr/>
              <a:t>1. CEO确认平台账号授权</a:t>
            </a:r>
            <a:br>
              <a:rPr/>
            </a:br>
            <a:r>
              <a:rPr/>
              <a:t>2. 架构部在副本环境先跑通1条脚本，验证全链路</a:t>
            </a:r>
            <a:br>
              <a:rPr/>
            </a:br>
            <a:r>
              <a:rPr/>
              <a:t>3. data_fabric埋点补全：曝光/点击/停留/转化</a:t>
            </a:r>
            <a:br>
              <a:rPr/>
            </a:br>
            <a:r>
              <a:rPr/>
              <a:t>4. bandit胜出策略回测30天，再决定是否接入实盘信号流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*架构部·龙枢 · 2026-09-08 21:30 L2内部*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2026-09-08T13:30:58Z</dcterms:modified>
</cp:coreProperties>
</file>