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9467809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2752578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995573921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11250963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23935880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8869628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332663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38599506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7223690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719505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68757928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25093807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404370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0579132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633461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51199407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2569383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4383697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848872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500128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7443825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428520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4562149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8682841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716293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8560738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153556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1651376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6159460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2470967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5677876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9249202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3451327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4436447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87177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9865144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7028775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0579597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7253933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2638551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7139271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6998004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2944020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49922309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6027808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88877148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7962674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146515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356302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80396087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21204123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28915392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1803619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069740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36348612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542856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52104295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0533758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5040620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7971658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2107284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79832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38396555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57127774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0852474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1422397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9969206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166126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988543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7875835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7016322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6198949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916591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79504284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5303701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🎯 COI 战略风口决策 · 2026-09-08 21:59</a:t>
            </a:r>
            <a:br>
              <a:rPr/>
            </a:br>
            <a:br>
              <a:rPr/>
            </a:br>
            <a:r>
              <a:rPr/>
              <a:t>## 一句话结论</a:t>
            </a:r>
            <a:br>
              <a:rPr/>
            </a:br>
            <a:r>
              <a:rPr/>
              <a:t>7 个风口，**4 个数据可信、3 个数据污染**。只挑 **AI Agent / 跨境电商蓝海 / eVTOL** 三个真风口，黄金单独立项走回测。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✅ 立即抓住（3个）</a:t>
            </a:r>
            <a:br>
              <a:rPr/>
            </a:br>
            <a:br>
              <a:rPr/>
            </a:br>
            <a:r>
              <a:rPr/>
              <a:t>| # | 风口 | 主导部门 | 协同部门 | 落地动作 |</a:t>
            </a:r>
            <a:br>
              <a:rPr/>
            </a:br>
            <a:r>
              <a:rPr/>
              <a:t>|---|---|---|---|---|</a:t>
            </a:r>
            <a:br>
              <a:rPr/>
            </a:br>
            <a:r>
              <a:rPr/>
              <a:t>| 🥇 | **AI Agent 智能体**（业务执行型Agent + MCP + Data+AI） | 创新部 | 软件部+架构部 | 本周出《企业Agent平台白皮书v1》，9-15前POC |</a:t>
            </a:r>
            <a:br>
              <a:rPr/>
            </a:br>
            <a:r>
              <a:rPr/>
              <a:t>| 🥈 | **跨境电商出口蓝海**（TikTok Shop/Temu/Coupang/Ozon/Wildberries） | 增长部 | 制造部+法务部 | 9月内 Coupang+Ozon 注册，合规先行（VAT/EORI） |</a:t>
            </a:r>
            <a:br>
              <a:rPr/>
            </a:br>
            <a:r>
              <a:rPr/>
              <a:t>| 🥉 | **低空经济 eVTOL**（84指标体系 + 31省评估 + 招生目录新增） | 创新部 | 投资部 | 跟踪产业指数与各省试点，列入Q4行业研究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⚠️ 需谨慎（单独立项）</a:t>
            </a:r>
            <a:br>
              <a:rPr/>
            </a:br>
            <a:r>
              <a:rPr/>
              <a:t>- **黄金现货 4400 关口** → 投资部+交易部：48h出配置策略，**先回测+模拟仓，不动实盘**（受红线约束）。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❌ 数据污染·明确弃掉</a:t>
            </a:r>
            <a:br>
              <a:rPr/>
            </a:br>
            <a:r>
              <a:rPr/>
              <a:t>- 机器人具身智能（页面仅含"machine"词典释义）</a:t>
            </a:r>
            <a:br>
              <a:rPr/>
            </a:br>
            <a:r>
              <a:rPr/>
              <a:t>- AI 视频风口（页面仅含"内容"哲学定义）</a:t>
            </a:r>
            <a:br>
              <a:rPr/>
            </a:br>
            <a:r>
              <a:rPr/>
              <a:t>- 新能源汽车出海（页面仅含新浪导航+"新"字释义）</a:t>
            </a:r>
            <a:br>
              <a:rPr/>
            </a:br>
            <a:br>
              <a:rPr/>
            </a:br>
            <a:r>
              <a:rPr/>
              <a:t>**结论**：宁可不抓，绝不基于污染数据拍板。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🔗 协同关系</a:t>
            </a:r>
            <a:br>
              <a:rPr/>
            </a:br>
            <a:r>
              <a:rPr/>
              <a:t>- 创新↔软件：Agent 底座共建（MCP/Harness 标准）</a:t>
            </a:r>
            <a:br>
              <a:rPr/>
            </a:br>
            <a:r>
              <a:rPr/>
              <a:t>- 增长↔制造：跨境内容批量生产（蓝海选品→AIGC内容池）</a:t>
            </a:r>
            <a:br>
              <a:rPr/>
            </a:br>
            <a:r>
              <a:rPr/>
              <a:t>- 创新↔投资：低空经济行业研究+标的映射</a:t>
            </a:r>
            <a:br>
              <a:rPr/>
            </a:br>
            <a:r>
              <a:rPr/>
              <a:t>- 投资↔交易：黄金信号-回测-模拟闭环（**不直接下单**）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⚡ 今日必须落地（24h内）</a:t>
            </a:r>
            <a:br>
              <a:rPr/>
            </a:br>
            <a:r>
              <a:rPr/>
              <a:t>1. 创新部+软件部：开 Agent 白皮书 Kickoff，今日出大纲</a:t>
            </a:r>
            <a:br>
              <a:rPr/>
            </a:br>
            <a:r>
              <a:rPr/>
              <a:t>2. 增长部：确认 Coupang/Ozon 入驻资料清单，启动合规预审</a:t>
            </a:r>
            <a:br>
              <a:rPr/>
            </a:br>
            <a:r>
              <a:rPr/>
              <a:t>3. 投资部：建黄金 4400 关口专题小组，先出回测方案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📎 数据来源 / 时间戳</a:t>
            </a:r>
            <a:br>
              <a:rPr/>
            </a:br>
            <a:r>
              <a:rPr/>
              <a:t>- 截至：2026-09-08 21:59</a:t>
            </a:r>
            <a:br>
              <a:rPr/>
            </a:br>
            <a:r>
              <a:rPr/>
              <a:t>- 来源：AI Agent趋势 / eVTOL中科院王姣娥团队2026-04-29发布 / 跨境电商蓝海报告 / 黄金报价双口径数据</a:t>
            </a:r>
            <a:br>
              <a:rPr/>
            </a:br>
            <a:r>
              <a:rPr/>
              <a:t>- 弃掉来源：3个词典释义页（无产业信息）</a:t>
            </a:r>
            <a:br>
              <a:rPr/>
            </a:b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2026-09-08T14:00:37Z</dcterms:modified>
</cp:coreProperties>
</file>