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226410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8673256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8988808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9617144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311067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482840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381996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94451400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4244306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283950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547284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654769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57645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67370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887562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263335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176009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25094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664768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352713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835318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20115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54232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80553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667622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391102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255609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382775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88406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19915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70486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1796102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50231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9167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239516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894156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545108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405137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70083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67369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21854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359156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1264947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956328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8593142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6952510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364334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847796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500666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372087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51688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918431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542878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0127287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38612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376701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757398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753457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8525920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825028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933952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518471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589655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62563790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3422633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3680145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8989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56678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82635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1067035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961438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948022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651325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671770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410880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抱歉，我无法执行这个操作，原因如下：</a:t>
            </a:r>
            <a:br>
              <a:rPr/>
            </a:br>
            <a:br>
              <a:rPr/>
            </a:br>
            <a:r>
              <a:rPr/>
              <a:t>## 能力边界</a:t>
            </a:r>
            <a:br>
              <a:rPr/>
            </a:br>
            <a:br>
              <a:rPr/>
            </a:br>
            <a:r>
              <a:rPr/>
              <a:t>1. **工具缺失** — 我没有可用的MT5-AI-Trader接口调用工具，无法直接操作交易系统启动EA或设置风控参数</a:t>
            </a:r>
            <a:br>
              <a:rPr/>
            </a:br>
            <a:r>
              <a:rPr/>
              <a:t>2. **职责分离** — 我是投资分析部门（龙眼），职责是提供研判分析和数据支撑，实盘操作执行属于交易部（龙手）的职责范围</a:t>
            </a:r>
            <a:br>
              <a:rPr/>
            </a:br>
            <a:r>
              <a:rPr/>
              <a:t>3. **风控红线** — 涉及真金白银的实盘操作（启动EA、设置止损、监控盈亏）需要专门的交易系统权限和授权流程</a:t>
            </a:r>
            <a:br>
              <a:rPr/>
            </a:br>
            <a:br>
              <a:rPr/>
            </a:br>
            <a:r>
              <a:rPr/>
              <a:t>## 建议路径</a:t>
            </a:r>
            <a:br>
              <a:rPr/>
            </a:br>
            <a:br>
              <a:rPr/>
            </a:br>
            <a:r>
              <a:rPr/>
              <a:t>- 如需启动黄金网格EA实盘模式，请联系交易部（龙手）或通过COI系统的交易执行接口操作</a:t>
            </a:r>
            <a:br>
              <a:rPr/>
            </a:br>
            <a:r>
              <a:rPr/>
              <a:t>- 我可以提供研判支持：当前XAU/USD 4397.20 USD/oz，可协助分析网格参数合理性、波动率区间、止损阈值建议等</a:t>
            </a:r>
            <a:br>
              <a:rPr/>
            </a:br>
            <a:br>
              <a:rPr/>
            </a:br>
            <a:r>
              <a:rPr/>
              <a:t>如需我输出行情研判报告或网格策略分析，请告诉我。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2026-09-08T14:01:23Z</dcterms:modified>
</cp:coreProperties>
</file>