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92945320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2699497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336070529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640098249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78198259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4617995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93830563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74097571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902167970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95979440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75503115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82100693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9027213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6092864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928274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59078278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2559318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5841699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1115066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88592739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58244441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8681421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9329299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8605238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3079093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88863402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1349485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0953379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8232108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44769033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6014438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18790526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3461166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9043453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4292679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45423145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07979580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12576757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7671675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5942101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96424575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0037116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52993573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48817898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61293367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28194156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41867552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38935357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8352103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82294494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4878346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0664010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27466347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1568996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85392217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38292926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28285983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41781260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01535078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453692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4440742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23203876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58315496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460219962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94408271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21729603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3389238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48498940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6131380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80371383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00492604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090531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59720653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28953248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2001839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## 结论</a:t>
            </a:r>
            <a:br>
              <a:rPr/>
            </a:br>
            <a:r>
              <a:rPr/>
              <a:t>1. **保产出不保活** 原则下，龙枢对涉及金融营销+客户外呼的强动作做**前置风险拦截**</a:t>
            </a:r>
            <a:br>
              <a:rPr/>
            </a:br>
            <a:r>
              <a:rPr/>
              <a:t>2. 暂未发现data_fabric(8846)具备「近7天虚拟单成交客户→企微/手机号」的能力接口</a:t>
            </a:r>
            <a:br>
              <a:rPr/>
            </a:br>
            <a:r>
              <a:rPr/>
              <a:t>3. 暂未发现vm-legal的法务审核工作流已就绪</a:t>
            </a:r>
            <a:br>
              <a:rPr/>
            </a:br>
            <a:br>
              <a:rPr/>
            </a:br>
            <a:r>
              <a:rPr/>
              <a:t>## 风险红线</a:t>
            </a:r>
            <a:br>
              <a:rPr/>
            </a:br>
            <a:r>
              <a:rPr/>
              <a:t>- ❌ **实盘下单一律不自动执行**</a:t>
            </a:r>
            <a:br>
              <a:rPr/>
            </a:br>
            <a:r>
              <a:rPr/>
              <a:t>- ❌ **客户外呼/批量私信**涉及《个人信息保护法》《广告法》《证券法》多重合规</a:t>
            </a:r>
            <a:br>
              <a:rPr/>
            </a:br>
            <a:r>
              <a:rPr/>
              <a:t>- ❌ 黄金EA收益承诺「月付999/首月499」+「合规」很难共存</a:t>
            </a:r>
            <a:br>
              <a:rPr/>
            </a:br>
            <a:r>
              <a:rPr/>
              <a:t>- ❌ 数据来源「虚拟单成交客户」本身就是**敏感数据跨境/跨系统**调用</a:t>
            </a:r>
            <a:br>
              <a:rPr/>
            </a:br>
            <a:br>
              <a:rPr/>
            </a:br>
            <a:r>
              <a:rPr/>
              <a:t>## 真实可执行动作（需CEO拍板）</a:t>
            </a:r>
            <a:br>
              <a:rPr/>
            </a:br>
            <a:r>
              <a:rPr/>
              <a:t>1. **暂缓外呼**：先让法务部出《黄金EA外呼合规审查意见》</a:t>
            </a:r>
            <a:br>
              <a:rPr/>
            </a:br>
            <a:r>
              <a:rPr/>
              <a:t>2. **数据源核实**：投资部提供虚拟单成交客户原始数据范围、数据脱敏方案</a:t>
            </a:r>
            <a:br>
              <a:rPr/>
            </a:br>
            <a:r>
              <a:rPr/>
              <a:t>3. **话术改版**：去掉「半价」等可能违反《广告法》《证券法》收益暗示表述</a:t>
            </a:r>
            <a:br>
              <a:rPr/>
            </a:br>
            <a:r>
              <a:rPr/>
              <a:t>4. **替代方案**：先生成1份**目标客户名单+话术模板+法务审核工单**交付，再分批外呼</a:t>
            </a:r>
            <a:br>
              <a:rPr/>
            </a:br>
            <a:br>
              <a:rPr/>
            </a:br>
            <a:r>
              <a:rPr/>
              <a:t>## 当前交付物</a:t>
            </a:r>
            <a:br>
              <a:rPr/>
            </a:br>
            <a:r>
              <a:rPr/>
              <a:t>- 本报告 L3机密，仅CEO/法务可见</a:t>
            </a:r>
            <a:br>
              <a:rPr/>
            </a:br>
            <a:r>
              <a:rPr/>
              <a:t>- 链接：/delivery/{did}</a:t>
            </a:r>
            <a:br>
              <a:rPr/>
            </a:br>
            <a:r>
              <a:rPr/>
              <a:t>- 时间戳：2026-09-08 22:32</a:t>
            </a:r>
            <a:br>
              <a:rPr/>
            </a:br>
            <a:br>
              <a:rPr/>
            </a:br>
            <a:r>
              <a:rPr/>
              <a:t>## 下一步</a:t>
            </a:r>
            <a:br>
              <a:rPr/>
            </a:br>
            <a:r>
              <a:rPr/>
              <a:t>等CEO明确：</a:t>
            </a:r>
            <a:br>
              <a:rPr/>
            </a:br>
            <a:r>
              <a:rPr/>
              <a:t>- 是否授权数据fabric(8846)提供近7天虚拟单成交数据</a:t>
            </a:r>
            <a:br>
              <a:rPr/>
            </a:br>
            <a:r>
              <a:rPr/>
              <a:t>- 是否同意暂缓外呼至法务审核通过</a:t>
            </a:r>
            <a:br>
              <a:rPr/>
            </a:br>
            <a:r>
              <a:rPr/>
              <a:t>- 是否同意本任务改走L3机密通道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2026-09-08T14:33:14Z</dcterms:modified>
</cp:coreProperties>
</file>