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842873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515850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8485209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6918605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7655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875850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497834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364138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1255132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573168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876623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753187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13957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28099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14756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49221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22530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87108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1620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08373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753201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72577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98259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10921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2083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918222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74161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60516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78844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40373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48813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670829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12883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87106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26655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323349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590191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86374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85238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109820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3540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77988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3385391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13722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408732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721703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522589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052573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17250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471529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962241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172399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396337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711789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68585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89491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03162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01807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7738332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488152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01321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2780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18839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354785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08587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31411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066891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370920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5078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47074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044339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197716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591586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825162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553599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抱歉，这个指令我无法执行，原因如下：</a:t>
            </a:r>
            <a:br>
              <a:rPr/>
            </a:br>
            <a:br>
              <a:rPr/>
            </a:br>
            <a:r>
              <a:rPr/>
              <a:t>**1. 工具与权限不匹配**</a:t>
            </a:r>
            <a:br>
              <a:rPr/>
            </a:br>
            <a:r>
              <a:rPr/>
              <a:t>我的L1技能清单里没有 `multipost_poC(106平台)` 或 `social-publisher(9093)` 这类跨部门自动化发布工具。我的职责边界是投资分析研判，研判报告通过 `investment/outbox/` 交付交易部（龙手），而不是直接操控营销发布系统。</a:t>
            </a:r>
            <a:br>
              <a:rPr/>
            </a:br>
            <a:br>
              <a:rPr/>
            </a:br>
            <a:r>
              <a:rPr/>
              <a:t>**2. 数据合规风险**</a:t>
            </a:r>
            <a:br>
              <a:rPr/>
            </a:br>
            <a:r>
              <a:rPr/>
              <a:t>"读取content_pool批次2全部24条脚本"属于内容运营部门的数据，未经授权调用属于越权；自动改写标题并批量发布到微博/抖音/视频号，涉及平台账号授权与发布配额，我没有 `integration_config` 接入这几个平台账号的凭证。</a:t>
            </a:r>
            <a:br>
              <a:rPr/>
            </a:br>
            <a:br>
              <a:rPr/>
            </a:br>
            <a:r>
              <a:rPr/>
              <a:t>**3. 业务边界**</a:t>
            </a:r>
            <a:br>
              <a:rPr/>
            </a:br>
            <a:r>
              <a:rPr/>
              <a:t>"黄金EA+A股双引擎主题、实盘验证、月付订阅"这类营销话术属于产品销售/运营范畴，不属于投资部研判输出。我的交付物是研判报告，不是营销素材。</a:t>
            </a:r>
            <a:br>
              <a:rPr/>
            </a:br>
            <a:br>
              <a:rPr/>
            </a:br>
            <a:r>
              <a:rPr/>
              <a:t>**建议路径：**</a:t>
            </a:r>
            <a:br>
              <a:rPr/>
            </a:br>
            <a:r>
              <a:rPr/>
              <a:t>- 如果是**营销内容批量发布**，应交给内容运营部（对应工具持有方）执行；</a:t>
            </a:r>
            <a:br>
              <a:rPr/>
            </a:br>
            <a:r>
              <a:rPr/>
              <a:t>- 如果需要**投资侧素材支撑**（比如黄金/A股行情点评素材），我可以基于当前真实行情（黄金 4397.60、白银 66.09、欧元/美元 1.1623、美元/人民币 6.7284，截至22:33）撰写1-2条研判短文案，但不会直接触发布动作。</a:t>
            </a:r>
            <a:br>
              <a:rPr/>
            </a:br>
            <a:br>
              <a:rPr/>
            </a:br>
            <a:r>
              <a:rPr/>
              <a:t>请明确是否需要我仅做研判素材撰写？还是把发布需求转交对应部门？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2026-09-08T14:33:20Z</dcterms:modified>
</cp:coreProperties>
</file>