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222759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842547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08934247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6028619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1034512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057313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727248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55222151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8350377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651201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837628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637896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4781604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8928077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04112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8101158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4261386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633738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95782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596388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162295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415125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005501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508981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352144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5271025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398847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9718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7014573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62437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69218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849581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8062143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453346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240365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117801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4155479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7312429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554115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60132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207266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219775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3115105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655246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2301859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078030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4288223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532230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160275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673410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3029181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573409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496844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564478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2364986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312066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4124464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0226176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7918150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443472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480659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347759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57431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74730208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3226512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911182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05312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345971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579555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4417909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558241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406045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07734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649256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4743993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抱歉，这个问题我处理不了。</a:t>
            </a:r>
            <a:br>
              <a:rPr/>
            </a:br>
            <a:br>
              <a:rPr/>
            </a:br>
            <a:r>
              <a:rPr/>
              <a:t>**原因：**</a:t>
            </a:r>
            <a:br>
              <a:rPr/>
            </a:br>
            <a:br>
              <a:rPr/>
            </a:br>
            <a:r>
              <a:rPr/>
              <a:t>1. **data_fabric (8846)** —— 我没有这个工具，无法直接调用数据中台获取A股活跃股票数据。</a:t>
            </a:r>
            <a:br>
              <a:rPr/>
            </a:br>
            <a:br>
              <a:rPr/>
            </a:br>
            <a:r>
              <a:rPr/>
              <a:t>2. **vm-maker** —— 我没有视频脚本生成工具，无法基于数据生成短视频脚本。</a:t>
            </a:r>
            <a:br>
              <a:rPr/>
            </a:br>
            <a:br>
              <a:rPr/>
            </a:br>
            <a:r>
              <a:rPr/>
              <a:t>3. **vm-innovation + content_pool** —— 我没有内容池管理工具，无法补充黄金EA实盘收益文案。</a:t>
            </a:r>
            <a:br>
              <a:rPr/>
            </a:br>
            <a:br>
              <a:rPr/>
            </a:br>
            <a:r>
              <a:rPr/>
              <a:t>4. **multipost_poC** —— 我没有社交媒体批量发布工具，无法触发微博/抖音的全平台发布。</a:t>
            </a:r>
            <a:br>
              <a:rPr/>
            </a:br>
            <a:br>
              <a:rPr/>
            </a:br>
            <a:r>
              <a:rPr/>
              <a:t>**我能做什么：**</a:t>
            </a:r>
            <a:br>
              <a:rPr/>
            </a:br>
            <a:br>
              <a:rPr/>
            </a:br>
            <a:r>
              <a:rPr/>
              <a:t>- 你可以先通过data_fabric获取A股数据，然后给我数据，我可以做**选股分析、估值研判、风险控制建议**</a:t>
            </a:r>
            <a:br>
              <a:rPr/>
            </a:br>
            <a:r>
              <a:rPr/>
              <a:t>- 视频脚本和发布，建议你用专门的**内容中台**或**运营部门**的工具链处理</a:t>
            </a:r>
            <a:br>
              <a:rPr/>
            </a:br>
            <a:br>
              <a:rPr/>
            </a:br>
            <a:r>
              <a:rPr/>
              <a:t>如果你已经有数据了，随时给我，我帮你做分析研判。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*截至 23:04，当前行情：XAU/USD 4407.20，XAG/USD 66.55，EUR/USD 1.1623，USD/CNY 6.7284*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2026-09-08T15:04:48Z</dcterms:modified>
</cp:coreProperties>
</file>