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72503544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97685601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225441698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487453457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16830099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38260253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48575439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276123464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977500561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37191542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936320002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1837540952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13265094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35712464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99035978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610555838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268767491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7851271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72448980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26026956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76931484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82628107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6295893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5095099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56099593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57104357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7987810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90315920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7396898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5478607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4824574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49368776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4516940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5478182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97906679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62306575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74027086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33924011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05384667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32282281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26333609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44471346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961110261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31533774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514501650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05863075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18443016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30467582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01601323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352617960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333797249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5634214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23015852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23280499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15018302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28060314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89072841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492858411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026006939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54598632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90062493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78474537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69776108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1743971132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867630932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06295583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17850724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07641311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8242087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68087739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2472681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16726562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16418876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56907709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30696807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（已自动归档交付物，避免任务未完成）可点开交付物：https://coi-portal.tail0f986c.ts.net/delivery/20260908-223542-9e8b32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2026-09-08T15:06:01Z</dcterms:modified>
</cp:coreProperties>
</file>