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672214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43059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0185167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9638079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785187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883174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049827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273546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9732770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201708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720043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095175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19653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56770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6033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996730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20986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08340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23949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651120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5322469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83629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85888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80701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50488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5811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18278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33401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00724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268987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95241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93242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90857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76825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98234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705931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247334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70138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579910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50494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366568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8667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504875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434479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1019606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98787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220235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514697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320206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623766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353211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965276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578741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948283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077205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752133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027935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44275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1077335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33420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66040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752451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759123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9576123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476166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75693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50914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330898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67638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3917919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351619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97057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977191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063533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420428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```json</a:t>
            </a:r>
            <a:br>
              <a:rPr/>
            </a:br>
            <a:r>
              <a:rPr/>
              <a:t>{</a:t>
            </a:r>
            <a:br>
              <a:rPr/>
            </a:br>
            <a:r>
              <a:rPr/>
              <a:t>  "thought": "用户要求完成三个动作：1. 调用data_fabric获取vm-trader的黄金EA收益数据；2. 调用delivery_hub(8921)生成PDF和PPT；3. 同步至vm-growth的私信回复话术库。\n\n让我审视一下我的工具列表：\n- 我有site_fetch、http_get、http_post等通用工具\n- 但没有名为"data_fabric"或"delivery_hub"的专用工具\n- 我有vm_mcp可以操作PVE集群里的VM\n- 我有cmdop_file_op可以操作远程Agent的文件\n\n用户提到的data_fabric和delivery_hub看起来像是内部服务，但我没有这些专用工具的直接调用接口。我应该：\n1. 先检查vm-trader的状态（通过vm_mcp或ssh）\n2. 检查delivery_hub服务是否在运行（ss/netstat查8921端口）\n3. 检查data_fabric服务是否可用\n\n让我先检查这些服务的可用性。但根据我的身份（投资部-龙眼），跨部门操作需要谨慎。用户要求将交付物同步至"vm-growth的私信回复话术库"——这涉及其他部门的系统。\n\n按数据真实性红线，我不能编造收益率数据。先去探查真实服务状态。",</a:t>
            </a:r>
            <a:br>
              <a:rPr/>
            </a:br>
            <a:r>
              <a:rPr/>
              <a:t>  "action": "shell_exec",</a:t>
            </a:r>
            <a:br>
              <a:rPr/>
            </a:br>
            <a:r>
              <a:rPr/>
              <a:t>  "params": {</a:t>
            </a:r>
            <a:br>
              <a:rPr/>
            </a:br>
            <a:r>
              <a:rPr/>
              <a:t>    "command": "echo '=== 查data_fabric相关服务 ===' &amp;&amp; ss -tlnp 2&gt;/dev/null | grep -E '(data_fabric|fabric|8921)' ; echo '=== 查vm-trader ===' &amp;&amp; ss -tlnp 2&gt;/dev/null | grep -E 'trader' ; echo '=== 查delivery_hub 8921 ===' &amp;&amp; curl -s -o /dev/null -w '%{http_code}' http://localhost:8921/ 2&gt;&amp;1 || echo 'no response'; echo '=== 查data_fabric端口 ===' &amp;&amp; curl -s -o /dev/null -w '%{http_code}' http://localhost:8900/ 2&gt;&amp;1 || echo 'no response'"</a:t>
            </a:r>
            <a:br>
              <a:rPr/>
            </a:br>
            <a:r>
              <a:rPr/>
              <a:t>  },</a:t>
            </a:r>
            <a:br>
              <a:rPr/>
            </a:br>
            <a:r>
              <a:rPr/>
              <a:t>  "content": ""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2026-09-08T15:06:08Z</dcterms:modified>
</cp:coreProperties>
</file>