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23306147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39922949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96353929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837871062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8079897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06146899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63510944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410149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03425065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90543144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48160314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85902922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186119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3448455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3642847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8433089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453482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1710057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5453545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95399178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26049739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8314061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6712141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1950343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567868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04320306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1517429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0322133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395786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4886464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7648258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7595570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3693625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0127107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5194695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83067676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6835070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6372245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6443096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4060041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88965699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3111844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40040965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4565128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95936433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34268323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27967566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59343551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2777144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42928740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01220553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34227683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28394407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78502720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3232320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91496064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74852873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03619049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1872849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3541811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2697962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783491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11371514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202803749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7519026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0583678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7314089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75957118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456010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3286889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0873566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55229435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95690145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189261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98729200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抱歉，我无法执行此请求。原因如下：</a:t>
            </a:r>
            <a:br>
              <a:rPr/>
            </a:br>
            <a:br>
              <a:rPr/>
            </a:br>
            <a:r>
              <a:rPr/>
              <a:t>1. **工具不可用**：您提到的 `gen_publish`、`multipost_poC`（106平台）和 `social-publisher`（9093）不在我的可用技能列表中。我当前可用的工具包括市场分析、回测、报告生成等，但不包含跨平台社交发布或多平台同步发布功能。</a:t>
            </a:r>
            <a:br>
              <a:rPr/>
            </a:br>
            <a:br>
              <a:rPr/>
            </a:br>
            <a:r>
              <a:rPr/>
              <a:t>2. **数据缺失**：</a:t>
            </a:r>
            <a:br>
              <a:rPr/>
            </a:br>
            <a:r>
              <a:rPr/>
              <a:t>   - 无 **Top10起涨点** 相关数据。</a:t>
            </a:r>
            <a:br>
              <a:rPr/>
            </a:br>
            <a:r>
              <a:rPr/>
              <a:t>   - 无 **黄金EA近7日净值** 记录。</a:t>
            </a:r>
            <a:br>
              <a:rPr/>
            </a:br>
            <a:r>
              <a:rPr/>
              <a:t>   - 部门实时数据仅包含截至00:07的行情价格（XAU/USD 4394.60、XAG/USD 66.37、EUR/USD 1.1623、USD/CNY 6.7284），无其他历史或策略数据。</a:t>
            </a:r>
            <a:br>
              <a:rPr/>
            </a:br>
            <a:br>
              <a:rPr/>
            </a:br>
            <a:r>
              <a:rPr/>
              <a:t>3. **合规与风险**：</a:t>
            </a:r>
            <a:br>
              <a:rPr/>
            </a:br>
            <a:r>
              <a:rPr/>
              <a:t>   - 根据我的行为准则，任何投资建议必须基于数据支撑，不拍脑袋。</a:t>
            </a:r>
            <a:br>
              <a:rPr/>
            </a:br>
            <a:r>
              <a:rPr/>
              <a:t>   - 涉及真金白银的操作需附带风险说明，且我不能参与未经验证的发布活动。</a:t>
            </a:r>
            <a:br>
              <a:rPr/>
            </a:br>
            <a:r>
              <a:rPr/>
              <a:t>   - 即使我有相关数据，也需确保发布内容符合金融监管要求，避免误导。</a:t>
            </a:r>
            <a:br>
              <a:rPr/>
            </a:br>
            <a:br>
              <a:rPr/>
            </a:br>
            <a:r>
              <a:rPr/>
              <a:t>**建议替代方案**：</a:t>
            </a:r>
            <a:br>
              <a:rPr/>
            </a:br>
            <a:r>
              <a:rPr/>
              <a:t>- 如需制作三平台文案，可基于现有行情数据手动编写，但我不具备自动发布能力。</a:t>
            </a:r>
            <a:br>
              <a:rPr/>
            </a:br>
            <a:r>
              <a:rPr/>
              <a:t>- 如需Top10起涨点或EA净值数据，请先将相关分析结果写入共享盘 `/mnt/coi-share/investment/data_fabric/`，我可在此基础上生成报告。</a:t>
            </a:r>
            <a:br>
              <a:rPr/>
            </a:br>
            <a:r>
              <a:rPr/>
              <a:t>- 如需跨平台发布，请通过COI系统的集成配置模块（`integration_config`）接入相应API，并验证权限后由授权人员操作。</a:t>
            </a:r>
            <a:br>
              <a:rPr/>
            </a:br>
            <a:br>
              <a:rPr/>
            </a:br>
            <a:r>
              <a:rPr/>
              <a:t>目前暂无数据支持您的请求，禁止编造数字或成果。如有其他基于现有数据的分析需求，我很乐意协助。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2026-09-08T16:07:49Z</dcterms:modified>
</cp:coreProperties>
</file>