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03729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210695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61312784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8239541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438955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177970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152597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6314083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3405749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033228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930018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048344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11405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52875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43877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672212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87680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18186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825116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841209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637911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47827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81962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61779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349800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872923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1690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82957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47463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819757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26292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914472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96427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277728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90677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155075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471725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3807603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308017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09610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389483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54471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9591975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828140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7973696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4015200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78733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642519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82351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101293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716562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236724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059792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543229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013531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11509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356617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3631953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5273194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744591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564384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895573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623779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0031107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2805350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1977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33009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18139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73176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7858784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772336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616036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274771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601385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592360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订单对账核查报告</a:t>
            </a:r>
            <a:br>
              <a:rPr/>
            </a:br>
            <a:br>
              <a:rPr/>
            </a:br>
            <a:r>
              <a:rPr/>
              <a:t>**生成时间**: 2026-09-09 00:07</a:t>
            </a:r>
            <a:br>
              <a:rPr/>
            </a:br>
            <a:r>
              <a:rPr/>
              <a:t>**执行人**: 架构部·龙枢</a:t>
            </a:r>
            <a:br>
              <a:rPr/>
            </a:br>
            <a:br>
              <a:rPr/>
            </a:br>
            <a:r>
              <a:rPr/>
              <a:t>### 结论</a:t>
            </a:r>
            <a:br>
              <a:rPr/>
            </a:br>
            <a:r>
              <a:rPr/>
              <a:t>**未完成对账**。目标（8800元应收 vs 8110.52元实收，差689.48元）无数据支撑，无法定位未匹配的1笔流水。</a:t>
            </a:r>
            <a:br>
              <a:rPr/>
            </a:br>
            <a:br>
              <a:rPr/>
            </a:br>
            <a:r>
              <a:rPr/>
              <a:t>### 核查证据</a:t>
            </a:r>
            <a:br>
              <a:rPr/>
            </a:br>
            <a:r>
              <a:rPr/>
              <a:t>| 数据源 | 调用结果 |</a:t>
            </a:r>
            <a:br>
              <a:rPr/>
            </a:br>
            <a:r>
              <a:rPr/>
              <a:t>|---|---|</a:t>
            </a:r>
            <a:br>
              <a:rPr/>
            </a:br>
            <a:r>
              <a:rPr/>
              <a:t>| data_fabric (8846) | HTTP 404 not found |</a:t>
            </a:r>
            <a:br>
              <a:rPr/>
            </a:br>
            <a:r>
              <a:rPr/>
              <a:t>| delivery_hub (8921) | HTTP 404 not found |</a:t>
            </a:r>
            <a:br>
              <a:rPr/>
            </a:br>
            <a:r>
              <a:rPr/>
              <a:t>| ledger台账 (/home/lsh/coi/data/ledger.jsonl) | 仅2条测试流水：收入3000元(会员费测试)、支出298元(Token成本)，与目标差异无关 |</a:t>
            </a:r>
            <a:br>
              <a:rPr/>
            </a:br>
            <a:br>
              <a:rPr/>
            </a:br>
            <a:r>
              <a:rPr/>
              <a:t>### 阻塞原因</a:t>
            </a:r>
            <a:br>
              <a:rPr/>
            </a:br>
            <a:r>
              <a:rPr/>
              <a:t>1. data_fabric(8846) 与 delivery_hub(8921) 当前地址均不可用；</a:t>
            </a:r>
            <a:br>
              <a:rPr/>
            </a:br>
            <a:r>
              <a:rPr/>
              <a:t>2. 台账中无近30天订单流水，无8800/8110.52对应记录；</a:t>
            </a:r>
            <a:br>
              <a:rPr/>
            </a:br>
            <a:r>
              <a:rPr/>
              <a:t>3. 无法执行客户对账/开票/补单动作，禁止编造结果。</a:t>
            </a:r>
            <a:br>
              <a:rPr/>
            </a:br>
            <a:br>
              <a:rPr/>
            </a:br>
            <a:r>
              <a:rPr/>
              <a:t>### 建议下一步</a:t>
            </a:r>
            <a:br>
              <a:rPr/>
            </a:br>
            <a:r>
              <a:rPr/>
              <a:t>1. 请运维部(龙卫)确认 8846/8921 服务真实地址与端口；</a:t>
            </a:r>
            <a:br>
              <a:rPr/>
            </a:br>
            <a:r>
              <a:rPr/>
              <a:t>2. 请投资部提供目标流水来源（如虚拟单/成交记录）；</a:t>
            </a:r>
            <a:br>
              <a:rPr/>
            </a:br>
            <a:r>
              <a:rPr/>
              <a:t>3. 数据到位后，龙枢承诺24小时内完成差异归零并出对账报告。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2026-09-08T16:08:53Z</dcterms:modified>
</cp:coreProperties>
</file>