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167377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157485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4997996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2016152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714217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140815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647231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287728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0746786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68398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325755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997580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83422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95268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0373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5968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57371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33049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06919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320719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60949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35376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29494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87429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80812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0365115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5232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83927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37452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83537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69848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303079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83391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7152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6588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594957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02547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17952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54684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45746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52395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37979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931101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766468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229653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43980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249691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15247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2819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857631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753796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329532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754825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975705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29533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597547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015366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172935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739021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869626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01089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555022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063139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0552805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4569919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20121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73997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067466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4453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689824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838533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251884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6416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619246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1018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（已自动归档交付物，避免任务未完成）可点开交付物：https://coi-portal.tail0f986c.ts.net/delivery/20260908-221456-f2a3d7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2026-09-08T16:39:18Z</dcterms:modified>
</cp:coreProperties>
</file>