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923744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600009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0836205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0485286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875774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13148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659295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1443960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3976650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784104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437136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498168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44325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30231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117910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88423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98555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80243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02437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724772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782864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23167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16385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32286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33526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9796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67352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26102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7652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408280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30502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64482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65782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42305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79601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042001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722490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75247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38992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561728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971744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96599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106228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596459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5198343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35166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956765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442415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34269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879277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783016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031173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510942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221683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2090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741473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938373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52793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60716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95036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65209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083091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429812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5101371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560316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917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386671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623292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05036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66979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246193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561546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700736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886499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499441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**结论：该任务超出我的能力范围，无法执行。**</a:t>
            </a:r>
            <a:br>
              <a:rPr/>
            </a:br>
            <a:br>
              <a:rPr/>
            </a:br>
            <a:r>
              <a:rPr/>
              <a:t>逐条说明：</a:t>
            </a:r>
            <a:br>
              <a:rPr/>
            </a:br>
            <a:br>
              <a:rPr/>
            </a:br>
            <a:r>
              <a:rPr/>
              <a:t>**1. astock_scanner(accumulation_scanner) — 无此工具**</a:t>
            </a:r>
            <a:br>
              <a:rPr/>
            </a:br>
            <a:r>
              <a:rPr/>
              <a:t>我当前的L1技能列表中没有 astock_scanner。我无法调用该扫描器扫A股涨幅点Top5。</a:t>
            </a:r>
            <a:br>
              <a:rPr/>
            </a:br>
            <a:br>
              <a:rPr/>
            </a:br>
            <a:r>
              <a:rPr/>
              <a:t>**2. content_pool + gen_publish 生成文案 — 部分可行**</a:t>
            </a:r>
            <a:br>
              <a:rPr/>
            </a:br>
            <a:r>
              <a:rPr/>
              <a:t>我有 `gen` 工具可用，可以生成文案内容。但没有 `content_pool` 工具，无法调用内容池。</a:t>
            </a:r>
            <a:br>
              <a:rPr/>
            </a:br>
            <a:br>
              <a:rPr/>
            </a:br>
            <a:r>
              <a:rPr/>
              <a:t>**3. social-publisher(9093/api/publish) 真发布 — 无此工具**</a:t>
            </a:r>
            <a:br>
              <a:rPr/>
            </a:br>
            <a:r>
              <a:rPr/>
              <a:t>我没有 social-publisher 或任何微博/抖音/视频号的发布接口。无法执行发布操作。</a:t>
            </a:r>
            <a:br>
              <a:rPr/>
            </a:br>
            <a:br>
              <a:rPr/>
            </a:br>
            <a:r>
              <a:rPr/>
              <a:t>**4. 回传曝光数据 — 无此工具**</a:t>
            </a:r>
            <a:br>
              <a:rPr/>
            </a:br>
            <a:r>
              <a:rPr/>
              <a:t>同样没有工具可获取各平台的曝光数据。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**我能提供的替代方案：**</a:t>
            </a:r>
            <a:br>
              <a:rPr/>
            </a:br>
            <a:br>
              <a:rPr/>
            </a:br>
            <a:r>
              <a:rPr/>
              <a:t>- ✅ **黄金行情分析**：基于当前 XAU/USD 4398.80 USD/oz 的实时数据，可做技术面分析</a:t>
            </a:r>
            <a:br>
              <a:rPr/>
            </a:br>
            <a:r>
              <a:rPr/>
              <a:t>- ✅ **A股选股研判**：我可调用 `stock_analysis`、`quant_factors`、`factor_analysis` 等工具做基本面/量化筛选，输出分析结论</a:t>
            </a:r>
            <a:br>
              <a:rPr/>
            </a:br>
            <a:r>
              <a:rPr/>
              <a:t>- ✅ **文案撰写**：可用 `gen` 工具帮你写5篇黄金EA订阅引导文案草稿</a:t>
            </a:r>
            <a:br>
              <a:rPr/>
            </a:br>
            <a:r>
              <a:rPr/>
              <a:t>- ❌ **无法自动发布**：发布到微博/抖音/视频号需要对接各平台API，目前我没有相关工具</a:t>
            </a:r>
            <a:br>
              <a:rPr/>
            </a:br>
            <a:br>
              <a:rPr/>
            </a:br>
            <a:r>
              <a:rPr/>
              <a:t>**建议**：若需完成发布流程，需要开发/接入 social-publisher 工具，或手动将生成的文案复制到各平台发布。是否需要我先帮你用现有工具生成5篇黄金EA订阅文案？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2026-09-08T17:11:08Z</dcterms:modified>
</cp:coreProperties>
</file>