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1484704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10669146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636500332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860748278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3212951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6998965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0552265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91683451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04472798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9678554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7589656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29664090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4509767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6361290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648725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0236193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1054001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6355290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2231753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15913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51662597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7937110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6893324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9840958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089261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25240260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6684107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8306345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021490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39552439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9629137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6485877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6581421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3037351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552878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00205032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172031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2131030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9651128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7302629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4819916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3187130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8607541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16998994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0242158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9960073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57718097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0454045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235242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23588701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31164021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6392680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3390311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5049988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06519032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7110626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52776897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0047641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9903883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2253286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9180465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268869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2955066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30686309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5455289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9406069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1587840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6519075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6973543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9931665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8294543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3264288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948290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8597522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19795993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**任务受阻汇报（01:15）**</a:t>
            </a:r>
            <a:br>
              <a:rPr/>
            </a:br>
            <a:br>
              <a:rPr/>
            </a:br>
            <a:r>
              <a:rPr/>
              <a:t>**问题定位：**</a:t>
            </a:r>
            <a:br>
              <a:rPr/>
            </a:br>
            <a:r>
              <a:rPr/>
              <a:t>- `data_fabric` 服务端口 8846 当前未监听，健康检查无响应</a:t>
            </a:r>
            <a:br>
              <a:rPr/>
            </a:br>
            <a:r>
              <a:rPr/>
              <a:t>- 代码库 `/home/lsh` 下未找到 data_fabric 相关进程或服务配置</a:t>
            </a:r>
            <a:br>
              <a:rPr/>
            </a:br>
            <a:r>
              <a:rPr/>
              <a:t>- 该服务目前处于离线状态</a:t>
            </a:r>
            <a:br>
              <a:rPr/>
            </a:br>
            <a:br>
              <a:rPr/>
            </a:br>
            <a:r>
              <a:rPr/>
              <a:t>**结果：** 无法调取689.48元应收明细，对账回款任务暂无法执行。</a:t>
            </a:r>
            <a:br>
              <a:rPr/>
            </a:br>
            <a:br>
              <a:rPr/>
            </a:br>
            <a:r>
              <a:rPr/>
              <a:t>**建议动作：**</a:t>
            </a:r>
            <a:br>
              <a:rPr/>
            </a:br>
            <a:r>
              <a:rPr/>
              <a:t>1. 确认 data_fabric 服务的归属和部署位置（是哪个部门/负责人维护）</a:t>
            </a:r>
            <a:br>
              <a:rPr/>
            </a:br>
            <a:r>
              <a:rPr/>
              <a:t>2. 服务恢复后立即重新执行明细调取</a:t>
            </a:r>
            <a:br>
              <a:rPr/>
            </a:br>
            <a:r>
              <a:rPr/>
              <a:t>3. 4小时倒计时从服务恢复后开始计算</a:t>
            </a:r>
            <a:br>
              <a:rPr/>
            </a:br>
            <a:br>
              <a:rPr/>
            </a:br>
            <a:r>
              <a:rPr/>
              <a:t>需我继续排查其他数据源（如 finance/ 目录下的数据库）吗？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2026-09-08T17:11:11Z</dcterms:modified>
</cp:coreProperties>
</file>