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056280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856310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02121376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64634971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6031278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278427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321202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87848928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37374384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776992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86097122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31502883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5828099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055291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823956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0808774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8157958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6560782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095755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993633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2588709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3985499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941603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168837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824229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2055543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1279314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5132233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914797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209536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4931332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6940664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2484716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114112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321968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990625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9450189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5665606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989511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487257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308736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0375768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9205062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5360187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7891584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7167055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9782268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1124861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378985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0064501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387338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4538200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758730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4122453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789916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288989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4661204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1725628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8477986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0568259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7728269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273202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793222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7796105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2537938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5920645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689441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811319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709982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2591084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0803226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9102407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787058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5630614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5939344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{"thought": "distilled.txt文件不存在。我需要查看成功部的其他相关数据。根据提示，最近的交付记录包括"部门对话 · 你有哪些技能"和"客服页附件测试(游客)"，还有门户附件"kef"和"kefu_guest.txt"。我需要先了解当前部门的状态和数据入口。让我先检查进程和端口状态，然后尝试读取相关文件。", "action": "shell_exec", "params": {"command": "pgrep -fa 'success/agent_server.py'"}}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2026-09-08T17:42:22Z</dcterms:modified>
</cp:coreProperties>
</file>