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435074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272482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0509217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952720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989723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137743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927920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3120634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070591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698500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751130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207585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49712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538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52732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757376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89955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00857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09401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440736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917508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188696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72541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336707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237672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721097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911615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29104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45946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720299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57865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701949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48483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594119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310380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633881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8782799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390544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612145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773707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093061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32650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232159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450108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7520148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640919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715983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690920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041707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135209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913848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85476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404313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928452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573928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365126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216191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044966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8739468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026671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99614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019068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636180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11671728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4217339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628318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547833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509533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81729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765048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259404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93987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047756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15264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35383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（已自动归档交付物，避免任务未完成）可点开交付物：https://coi-portal.tail0f986c.ts.net/delivery/20260908-221456-f2a3d7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2026-09-08T18:14:50Z</dcterms:modified>
</cp:coreProperties>
</file>