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01879803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28938636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565288280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980381424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64106729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81187995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7870807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19485881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65705533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9058424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5346077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61780442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4049780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1149529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249137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87693769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117854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6221909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779125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3607391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3192102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4049409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9160212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0643393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139057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54865601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9336200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1788625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5912642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5298038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3215449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9377668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1164009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8001054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390325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90860381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28064568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2851179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5520930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8873117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12897331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0617396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772243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7771996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26525287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50413631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35161769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77319583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383572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78919702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24215839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13022738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04345725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35207471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77167547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5457235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35794921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3565429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659792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5597503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0997040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960643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79703038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82826928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0298579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6132157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6977685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110174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8863496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1339657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254040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47576775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23654188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11253290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08414398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## 架构部夜间健康巡检</a:t>
            </a:r>
            <a:br>
              <a:rPr/>
            </a:br>
            <a:br>
              <a:rPr/>
            </a:br>
            <a:r>
              <a:rPr/>
              <a:t>- **巡检时间**: 2026-09-10 02:32</a:t>
            </a:r>
            <a:br>
              <a:rPr/>
            </a:br>
            <a:r>
              <a:rPr/>
              <a:t>- **服务状态**: active ✅</a:t>
            </a:r>
            <a:br>
              <a:rPr/>
            </a:br>
            <a:r>
              <a:rPr/>
              <a:t>- **结论**: OK，服务运行正常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2026-09-08T18:31:14Z</dcterms:modified>
</cp:coreProperties>
</file>