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455904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431592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6611048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9085017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199030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085052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30633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9327107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49355047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875562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682920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67487543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99486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3831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494837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235787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25215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591070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092873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428800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516894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21695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261578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10491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99354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900585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76293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26675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31179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928244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567869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82479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670491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12923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22054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287811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1442160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380368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543698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835436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071846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43558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9233332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265089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7836348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393987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5039488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03764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15906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469056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383265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6284116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188190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991250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636928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055881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64990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516691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5038272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289535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212837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558726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401166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8923482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4853418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27121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0353376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30539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08074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5261589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868105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44830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594590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300609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7751013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（已自动归档交付物，避免任务未完成）可点开交付物：https://coi-portal.tail0f986c.ts.net/delivery/20260908-024142-11d7c3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2026-09-08T18:41:06Z</dcterms:modified>
</cp:coreProperties>
</file>