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2804396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20439086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524134839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135155069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47435427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2658864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99069093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66223222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18117116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56226348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4326870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84437566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443345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3019701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5242193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0968937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2619218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9677066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0903652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7048486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77005736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2282822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217757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3107812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987723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87763434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8446508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8687574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5151086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0233217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6533732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6205796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1525708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6408949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010867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2079753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2119724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2928717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7752522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9204666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139871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4562957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7960977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70159540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82414963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29762895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00474844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66963061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62137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94218046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243990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28938569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7912530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2642045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69261337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3453678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73058524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2667679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8551144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7555126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7213244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702349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50421438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79961224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7432168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7581168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2494710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821089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0930677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4855875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1330774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2132748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2365554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49735942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28563952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收到，我先查一下系统里 content_pool 和 multipost_poC 的真实情况，确认存在再动手。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2026-09-08T18:45:44Z</dcterms:modified>
</cp:coreProperties>
</file>