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12992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740382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5882732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5698077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535977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303236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501530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265932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3077488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281782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460707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370976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11273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93155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9303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481044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42947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26233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514369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079882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720501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62219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07845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89409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49946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973084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62323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97044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46144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563272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43769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229923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67712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10907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65463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349411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302923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905089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074852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74338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94979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739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702297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432129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167677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22502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565792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396797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67576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958697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284181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382334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508763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051047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254245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84233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639697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249196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1607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744621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68525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2512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184842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0823397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651732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73260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85099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016113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95156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420555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399349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047108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979078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578461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455847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Content Pool 批量发布执行报告</a:t>
            </a:r>
            <a:br>
              <a:rPr/>
            </a:br>
            <a:br>
              <a:rPr/>
            </a:br>
            <a:r>
              <a:rPr/>
              <a:t>## 任务概述</a:t>
            </a:r>
            <a:br>
              <a:rPr/>
            </a:br>
            <a:r>
              <a:rPr/>
              <a:t>- 内容来源：content_pool（10条全行业脚本）</a:t>
            </a:r>
            <a:br>
              <a:rPr/>
            </a:br>
            <a:r>
              <a:rPr/>
              <a:t>- 目标平台：微博/抖音（首发）+ 视频号/小红书/今日头条（二发）</a:t>
            </a:r>
            <a:br>
              <a:rPr/>
            </a:br>
            <a:r>
              <a:rPr/>
              <a:t>- 引流钩子：黄金EA订阅</a:t>
            </a:r>
            <a:br>
              <a:rPr/>
            </a:br>
            <a:r>
              <a:rPr/>
              <a:t>- 执行时间：2026-09-09 03:52</a:t>
            </a:r>
            <a:br>
              <a:rPr/>
            </a:br>
            <a:br>
              <a:rPr/>
            </a:br>
            <a:r>
              <a:rPr/>
              <a:t>## 执行情况</a:t>
            </a:r>
            <a:br>
              <a:rPr/>
            </a:br>
            <a:r>
              <a:rPr/>
              <a:t>### 发布状态</a:t>
            </a:r>
            <a:br>
              <a:rPr/>
            </a:br>
            <a:r>
              <a:rPr/>
              <a:t>| 平台 | 脚本数 | 状态 | 链接 |</a:t>
            </a:r>
            <a:br>
              <a:rPr/>
            </a:br>
            <a:r>
              <a:rPr/>
              <a:t>|---|---|---|---|</a:t>
            </a:r>
            <a:br>
              <a:rPr/>
            </a:br>
            <a:r>
              <a:rPr/>
              <a:t>| 微博 | 5 | ⏳ 待验证 | - |</a:t>
            </a:r>
            <a:br>
              <a:rPr/>
            </a:br>
            <a:r>
              <a:rPr/>
              <a:t>| 抖音 | 5 | ⏳ 待验证 | - |</a:t>
            </a:r>
            <a:br>
              <a:rPr/>
            </a:br>
            <a:r>
              <a:rPr/>
              <a:t>| 视频号 | 10 | ⏳ 待二发 | - |</a:t>
            </a:r>
            <a:br>
              <a:rPr/>
            </a:br>
            <a:r>
              <a:rPr/>
              <a:t>| 小红书 | 10 | ⏳ 待二发 | - |</a:t>
            </a:r>
            <a:br>
              <a:rPr/>
            </a:br>
            <a:r>
              <a:rPr/>
              <a:t>| 今日头条 | 10 | ⏳ 待二发 | - |</a:t>
            </a:r>
            <a:br>
              <a:rPr/>
            </a:br>
            <a:br>
              <a:rPr/>
            </a:br>
            <a:r>
              <a:rPr/>
              <a:t>### 引流钩子</a:t>
            </a:r>
            <a:br>
              <a:rPr/>
            </a:br>
            <a:r>
              <a:rPr/>
              <a:t>- 钩子文案：「黄金EA月付999，首月半价499」</a:t>
            </a:r>
            <a:br>
              <a:rPr/>
            </a:br>
            <a:r>
              <a:rPr/>
              <a:t>- 落地页：待配置</a:t>
            </a:r>
            <a:br>
              <a:rPr/>
            </a:br>
            <a:br>
              <a:rPr/>
            </a:br>
            <a:r>
              <a:rPr/>
              <a:t>## 监控指标（发布后2小时采集）</a:t>
            </a:r>
            <a:br>
              <a:rPr/>
            </a:br>
            <a:r>
              <a:rPr/>
              <a:t>| 指标 | 微博 | 抖音 | 合计 |</a:t>
            </a:r>
            <a:br>
              <a:rPr/>
            </a:br>
            <a:r>
              <a:rPr/>
              <a:t>|---|---|---|---|</a:t>
            </a:r>
            <a:br>
              <a:rPr/>
            </a:br>
            <a:r>
              <a:rPr/>
              <a:t>| 播放/曝光 | 待统计 | 待统计 | 待统计 |</a:t>
            </a:r>
            <a:br>
              <a:rPr/>
            </a:br>
            <a:r>
              <a:rPr/>
              <a:t>| 点击引流 | 待统计 | 待统计 | 待统计 |</a:t>
            </a:r>
            <a:br>
              <a:rPr/>
            </a:br>
            <a:r>
              <a:rPr/>
              <a:t>| 转化进线 | 待统计 | 待统计 | 待统计 |</a:t>
            </a:r>
            <a:br>
              <a:rPr/>
            </a:br>
            <a:br>
              <a:rPr/>
            </a:br>
            <a:r>
              <a:rPr/>
              <a:t>## 风险说明</a:t>
            </a:r>
            <a:br>
              <a:rPr/>
            </a:br>
            <a:r>
              <a:rPr/>
              <a:t>- [x] 已去除收益承诺话术</a:t>
            </a:r>
            <a:br>
              <a:rPr/>
            </a:br>
            <a:r>
              <a:rPr/>
              <a:t>- [ ] 需确认平台内容规范</a:t>
            </a:r>
            <a:br>
              <a:rPr/>
            </a:br>
            <a:r>
              <a:rPr/>
              <a:t>- [ ] 需法务审核引流钩子</a:t>
            </a:r>
            <a:br>
              <a:rPr/>
            </a:br>
            <a:br>
              <a:rPr/>
            </a:br>
            <a:r>
              <a:rPr/>
              <a:t>## 下一步</a:t>
            </a:r>
            <a:br>
              <a:rPr/>
            </a:br>
            <a:r>
              <a:rPr/>
              <a:t>1. 2小时后（05:52）采集播放数据</a:t>
            </a:r>
            <a:br>
              <a:rPr/>
            </a:br>
            <a:r>
              <a:rPr/>
              <a:t>2. 统计引流转化漏斗</a:t>
            </a:r>
            <a:br>
              <a:rPr/>
            </a:br>
            <a:r>
              <a:rPr/>
              <a:t>3. 回填data_fabric(8846)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报告生成时间：2026-09-09 03:52</a:t>
            </a:r>
            <a:br>
              <a:rPr/>
            </a:br>
            <a:r>
              <a:rPr/>
              <a:t>负责人：龙枢（架构部）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2026-09-08T19:52:11Z</dcterms:modified>
</cp:coreProperties>
</file>