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938950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654114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4628140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5559055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554795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741789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063399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55066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955750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605378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824506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71854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68277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7546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51410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2488662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39274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1473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72352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466350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632165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38182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49204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85122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0998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1191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02030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85128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92505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430300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23324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072045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93052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58676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61806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34253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931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41219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00168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1208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076529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76244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406022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715390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304474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835963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239810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048562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07838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866540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929326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392935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505264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006721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728380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231083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522850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5610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6355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40640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78149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8096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245759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3677174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561676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61596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461351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5984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16698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698569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576823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1623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80169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852213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810962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CEO战略风口决策 · 2026-09-09 03:59</a:t>
            </a:r>
            <a:br>
              <a:rPr/>
            </a:br>
            <a:br>
              <a:rPr/>
            </a:br>
            <a:r>
              <a:rPr/>
              <a:t>### 一句话结论</a:t>
            </a:r>
            <a:br>
              <a:rPr/>
            </a:br>
            <a:r>
              <a:rPr/>
              <a:t>8个风口/趋势点,3个有真实数据支撑,选 **AI Agent智能体 / 低空eVTOL / 黄金现货**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立即抓住 · 3个</a:t>
            </a:r>
            <a:br>
              <a:rPr/>
            </a:br>
            <a:br>
              <a:rPr/>
            </a:br>
            <a:r>
              <a:rPr/>
              <a:t>| 风口 | 主导部门 | 落地动作 | 优先级 |</a:t>
            </a:r>
            <a:br>
              <a:rPr/>
            </a:br>
            <a:r>
              <a:rPr/>
              <a:t>|---|---|---|---|</a:t>
            </a:r>
            <a:br>
              <a:rPr/>
            </a:br>
            <a:r>
              <a:rPr/>
              <a:t>| 🥇 **AI Agent智能体平台** | 创新部+软件部 | 本周出《企业Agent平台白皮书》(基于MCP/Harness标准), 09-15前完成POC, 集成到COI 12部门 | P0 |</a:t>
            </a:r>
            <a:br>
              <a:rPr/>
            </a:br>
            <a:r>
              <a:rPr/>
              <a:t>| 🥈 **低空经济eVTOL商业化** | 创新部 | 跟踪《中国低空经济发展指数报告(2026)》(王姣娥编制,84项指标), 列入Q4行业研究, 试点省份监测 | P1 |</a:t>
            </a:r>
            <a:br>
              <a:rPr/>
            </a:br>
            <a:r>
              <a:rPr/>
              <a:t>| 🥉 **黄金现货4400+驱动** | 投资部+交易部 | 48h出配置策略 (基于3.58%通胀预期+30年美债收益率新高), **先回测+模拟仓**, 不动实盘 | P0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⚠️ 需谨慎</a:t>
            </a:r>
            <a:br>
              <a:rPr/>
            </a:br>
            <a:r>
              <a:rPr/>
              <a:t>- **黄金4400+**: 高位震荡, 美债收益率+通胀预期双驱动, 需严控仓位, 先回测再决策</a:t>
            </a:r>
            <a:br>
              <a:rPr/>
            </a:br>
            <a:br>
              <a:rPr/>
            </a:br>
            <a:r>
              <a:rPr/>
              <a:t>### ❌ 明确弃掉(数据污染)</a:t>
            </a:r>
            <a:br>
              <a:rPr/>
            </a:br>
            <a:r>
              <a:rPr/>
              <a:t>- 跨境电商蓝海 — 网页正文缺失, 无实质信息</a:t>
            </a:r>
            <a:br>
              <a:rPr/>
            </a:br>
            <a:r>
              <a:rPr/>
              <a:t>- 机器人具身智能 — 词典释义, 无产业内容</a:t>
            </a:r>
            <a:br>
              <a:rPr/>
            </a:br>
            <a:r>
              <a:rPr/>
              <a:t>- AI视频内容创作 — 哲学概念, 无产业数据</a:t>
            </a:r>
            <a:br>
              <a:rPr/>
            </a:br>
            <a:r>
              <a:rPr/>
              <a:t>- 新能源汽车出海 — 字典释义+导航, 主题无关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三部门协同执行</a:t>
            </a:r>
            <a:br>
              <a:rPr/>
            </a:br>
            <a:r>
              <a:rPr/>
              <a:t>1. **创新部**: 9月15日前出AI Agent平台白皮书+POC; 持续跟踪eVTOL指数与试点</a:t>
            </a:r>
            <a:br>
              <a:rPr/>
            </a:br>
            <a:r>
              <a:rPr/>
              <a:t>2. **投资部+交易部**: 48h内完成黄金4400回测, 出资产配置建议(模拟仓)</a:t>
            </a:r>
            <a:br>
              <a:rPr/>
            </a:br>
            <a:r>
              <a:rPr/>
              <a:t>3. **法务部**: 黄金EA订阅话术合规预审, 严防收益承诺违规</a:t>
            </a:r>
            <a:br>
              <a:rPr/>
            </a:br>
            <a:r>
              <a:rPr/>
              <a:t>4. **架构部(我)**: 跟踪三风口落地, 周报同步, 异常即拦截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**报告生成时间**: 2026-09-09 03:59  </a:t>
            </a:r>
            <a:br>
              <a:rPr/>
            </a:br>
            <a:r>
              <a:rPr/>
              <a:t>**执行部门**: COI架构部(龙枢)  </a:t>
            </a:r>
            <a:br>
              <a:rPr/>
            </a:br>
            <a:r>
              <a:rPr/>
              <a:t>**置信度**: 高(基于真实抓取数据, 数据污染项已剔除)  </a:t>
            </a:r>
            <a:br>
              <a:rPr/>
            </a:br>
            <a:r>
              <a:rPr/>
              <a:t>**下次复盘**: 2026-09-10 03:59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2026-09-08T19:59:17Z</dcterms:modified>
</cp:coreProperties>
</file>