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470860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9371568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088739744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6674698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065821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6343641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993118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0914041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79080700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52516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45024644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119152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062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437856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4697181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1089014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3771662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094636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917981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145946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4588448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7946798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209091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8272017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2775194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95364276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9076451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1688627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30685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9839815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4997722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47070080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043258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12229907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9855638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5238390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9388626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241039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3310337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1696242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82216629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701016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9474071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8715211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7306287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4414248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8495911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9469283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151920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6024366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114797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3818194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1170114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9719108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7229975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8231275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16818326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6579067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4371931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1790393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634027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93786593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5574909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1887653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4905713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93022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167186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9308685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233115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95241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8252074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0489734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09713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90950740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461638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🎯 CEO战略风口决策 · 2026-09-09 03:59</a:t>
            </a:r>
            <a:br>
              <a:rPr/>
            </a:br>
            <a:br>
              <a:rPr/>
            </a:br>
            <a:r>
              <a:rPr/>
              <a:t>### 一句话结论</a:t>
            </a:r>
            <a:br>
              <a:rPr/>
            </a:br>
            <a:r>
              <a:rPr/>
              <a:t>8个风口/趋势点,3个有真实数据支撑,选 **AI Agent智能体 / 低空eVTOL / 黄金现货** 这3个。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立即抓住 · 3个</a:t>
            </a:r>
            <a:br>
              <a:rPr/>
            </a:br>
            <a:br>
              <a:rPr/>
            </a:br>
            <a:r>
              <a:rPr/>
              <a:t>| 风口 | 主导部门 | 落地动作 |</a:t>
            </a:r>
            <a:br>
              <a:rPr/>
            </a:br>
            <a:r>
              <a:rPr/>
              <a:t>|---|---|---|</a:t>
            </a:r>
            <a:br>
              <a:rPr/>
            </a:br>
            <a:r>
              <a:rPr/>
              <a:t>| 🥇 **AI Agent智能体平台** | 创新部+软件部 | 本周出《企业Agent平台白皮书》(基于MCP/Harness标准), 09-15前完成POC, 集成到COI 12部门 |</a:t>
            </a:r>
            <a:br>
              <a:rPr/>
            </a:br>
            <a:r>
              <a:rPr/>
              <a:t>| 🥈 **低空经济eVTOL商业化** | 创新部 | 跟踪《中国低空经济发展指数报告(2026)》(王姣娥编制,84项指标), 列入Q4行业研究, 试点省份监测 |</a:t>
            </a:r>
            <a:br>
              <a:rPr/>
            </a:br>
            <a:r>
              <a:rPr/>
              <a:t>| 🥉 **黄金现货4400+驱动** | 投资部+交易部 | 48h出配置策略 (基于3.58%通胀预期+30年美债收益率新高), **先回测+模拟仓**, 不动实盘 |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⚠️ 需谨慎</a:t>
            </a:r>
            <a:br>
              <a:rPr/>
            </a:br>
            <a:r>
              <a:rPr/>
              <a:t>- **黄金4400+**: 高位震荡, 美债收益率+通胀预期双驱动, 需严控仓位, 先回测再决策</a:t>
            </a:r>
            <a:br>
              <a:rPr/>
            </a:br>
            <a:br>
              <a:rPr/>
            </a:br>
            <a:r>
              <a:rPr/>
              <a:t>### ❌ 明确弃掉(数据污染)</a:t>
            </a:r>
            <a:br>
              <a:rPr/>
            </a:br>
            <a:r>
              <a:rPr/>
              <a:t>- 跨境电商蓝海 — 网页正文缺失</a:t>
            </a:r>
            <a:br>
              <a:rPr/>
            </a:br>
            <a:r>
              <a:rPr/>
              <a:t>- 机器人具身智能 — 词典释义</a:t>
            </a:r>
            <a:br>
              <a:rPr/>
            </a:br>
            <a:r>
              <a:rPr/>
              <a:t>- AI视频内容创作 — 哲学概念</a:t>
            </a:r>
            <a:br>
              <a:rPr/>
            </a:br>
            <a:r>
              <a:rPr/>
              <a:t>- 新能源汽车出海 — 字典释义+导航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r>
              <a:rPr/>
              <a:t>📎 **完整决策报告**：https://coi-portal.tail0f986c.ts.net/delivery/20260909-035914-399698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2026-09-08T19:59:22Z</dcterms:modified>
</cp:coreProperties>
</file>