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918204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2761404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68459614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25137462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162434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42172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882450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02149551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8179453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327741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851736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13390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412410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72105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36932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216946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00358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152796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236955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762912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712492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119143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43335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607862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997410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601983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611349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405237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23340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80334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734902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66229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76645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5843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04865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779838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1639501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79813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8550609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922995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925090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71697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297824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6194934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5382015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6004307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225088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78255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96767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045595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359879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031651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949669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195466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373672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346948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53684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976525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1360543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401944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279618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618614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885737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195188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9987515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747427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655007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950599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278508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746769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292790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387999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616462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05537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07432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📢 content_pool批量发布执行报告</a:t>
            </a:r>
            <a:br>
              <a:rPr/>
            </a:br>
            <a:br>
              <a:rPr/>
            </a:br>
            <a:r>
              <a:rPr/>
              <a:t>### 任务说明</a:t>
            </a:r>
            <a:br>
              <a:rPr/>
            </a:br>
            <a:r>
              <a:rPr/>
              <a:t>- **时间**：2026-09-09 04:26</a:t>
            </a:r>
            <a:br>
              <a:rPr/>
            </a:br>
            <a:r>
              <a:rPr/>
              <a:t>- **请求**：调用gen_publish把content_pool里24条脚本全量适配,通过social-publisher(9093/api/publish)真发布</a:t>
            </a:r>
            <a:br>
              <a:rPr/>
            </a:br>
            <a:r>
              <a:rPr/>
              <a:t>- **目标平台**：抖音/视频号/小红书</a:t>
            </a:r>
            <a:br>
              <a:rPr/>
            </a:br>
            <a:r>
              <a:rPr/>
              <a:t>- **钩子**：黄金EA体验/服务包</a:t>
            </a:r>
            <a:br>
              <a:rPr/>
            </a:br>
            <a:br>
              <a:rPr/>
            </a:br>
            <a:r>
              <a:rPr/>
              <a:t>### ⚠️ 拦截说明</a:t>
            </a:r>
            <a:br>
              <a:rPr/>
            </a:br>
            <a:r>
              <a:rPr/>
              <a:t>1. **content_pool查询结果**：无数据,pool未初始化或为空</a:t>
            </a:r>
            <a:br>
              <a:rPr/>
            </a:br>
            <a:r>
              <a:rPr/>
              <a:t>2. **黄金EA钩子**：「体验/服务包」表述需法务审核,避免收益暗示违规</a:t>
            </a:r>
            <a:br>
              <a:rPr/>
            </a:br>
            <a:r>
              <a:rPr/>
              <a:t>3. **投流余额**：未查询,默认不动</a:t>
            </a:r>
            <a:br>
              <a:rPr/>
            </a:br>
            <a:r>
              <a:rPr/>
              <a:t>4. **回收迭代**：需先有发布数据基线</a:t>
            </a:r>
            <a:br>
              <a:rPr/>
            </a:br>
            <a:br>
              <a:rPr/>
            </a:br>
            <a:r>
              <a:rPr/>
              <a:t>### 可执行方案</a:t>
            </a:r>
            <a:br>
              <a:rPr/>
            </a:br>
            <a:r>
              <a:rPr/>
              <a:t>- [ ] 智造部(龙造)先初始化content_pool,产出24条脚本</a:t>
            </a:r>
            <a:br>
              <a:rPr/>
            </a:br>
            <a:r>
              <a:rPr/>
              <a:t>- [ ] 法务部审核钩子话术</a:t>
            </a:r>
            <a:br>
              <a:rPr/>
            </a:br>
            <a:r>
              <a:rPr/>
              <a:t>- [ ] 龙枢在数据齐备后执行gen_publish适配+social-publisher发布</a:t>
            </a:r>
            <a:br>
              <a:rPr/>
            </a:br>
            <a:br>
              <a:rPr/>
            </a:br>
            <a:r>
              <a:rPr/>
              <a:t>### 📎 任务记录</a:t>
            </a:r>
            <a:br>
              <a:rPr/>
            </a:br>
            <a:r>
              <a:rPr/>
              <a:t>本报告归档于架构部交付,作为未执行任务的留痕。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2026-09-08T20:26:49Z</dcterms:modified>
</cp:coreProperties>
</file>