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193060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102803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401424682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37281199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348901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407400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698765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2236109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8813671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9341383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7663361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55187519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2285799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596669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734882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0442364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9893182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3850748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08388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7445201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5063312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8560391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2798779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148604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223061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3219165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9226220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27026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373655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659912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416411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1970293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0063893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29712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587666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899416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968712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2089785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014217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096301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263494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517312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5695992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689289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723152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7850834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6645236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2197007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838549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5777569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7934941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325457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303714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3746928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612683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497287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74730039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4959120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7308568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565955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8449463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412267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2816040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84729866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3581777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2030879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035105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364793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974648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6315635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0654739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9622875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141452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659531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780058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抱歉，对账做不了——8890财务流水服务和8800订单库服务都没在跑。我刚查了端口和进程，8890和8800两个端口都没有任何监听，也没有对应的agent_server.py进程。</a:t>
            </a:r>
            <a:br>
              <a:rPr/>
            </a:br>
            <a:br>
              <a:rPr/>
            </a:br>
            <a:r>
              <a:rPr/>
              <a:t>这意味着：</a:t>
            </a:r>
            <a:br>
              <a:rPr/>
            </a:br>
            <a:r>
              <a:rPr/>
              <a:t>1. 没有真实的财务流水可以调取</a:t>
            </a:r>
            <a:br>
              <a:rPr/>
            </a:br>
            <a:r>
              <a:rPr/>
              <a:t>2. 没有真实的订单库可以调取</a:t>
            </a:r>
            <a:br>
              <a:rPr/>
            </a:br>
            <a:r>
              <a:rPr/>
              <a:t>3. 在没有数据的前提下，我无法做三要素对账，更无法定位未匹配单据</a:t>
            </a:r>
            <a:br>
              <a:rPr/>
            </a:br>
            <a:r>
              <a:rPr/>
              <a:t>4. 补单和催收都没有事实依据，按红线我也不会编造任何订单号、金额或客户ID</a:t>
            </a:r>
            <a:br>
              <a:rPr/>
            </a:br>
            <a:br>
              <a:rPr/>
            </a:br>
            <a:r>
              <a:rPr/>
              <a:t>建议下一步：</a:t>
            </a:r>
            <a:br>
              <a:rPr/>
            </a:br>
            <a:r>
              <a:rPr/>
              <a:t>- 联系运维先把8890和8800两个服务拉起来（看是vm_ops部门还是部署侧的同事管）</a:t>
            </a:r>
            <a:br>
              <a:rPr/>
            </a:br>
            <a:r>
              <a:rPr/>
              <a:t>- 服务起来后我立刻按订单号/金额/客户ID三要素跑对账，输出报告</a:t>
            </a:r>
            <a:br>
              <a:rPr/>
            </a:br>
            <a:r>
              <a:rPr/>
              <a:t>- 如果是临时调取历史数据，需要告诉我数据落盘的路径或备份位置</a:t>
            </a:r>
            <a:br>
              <a:rPr/>
            </a:br>
            <a:br>
              <a:rPr/>
            </a:br>
            <a:r>
              <a:rPr/>
              <a:t>需要我帮你起草一条给运维的拉服工单吗？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2026-09-08T20:57:53Z</dcterms:modified>
</cp:coreProperties>
</file>