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551387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574974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2491674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91529858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063977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448550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07643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6924579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237954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626980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050666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285560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85728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329940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87468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994887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167507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72459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461487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166649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609777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21001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45865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52171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081464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0693630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253223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265036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849095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476729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995966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673407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15903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997231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83652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395140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679978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694276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652450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154148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270547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83069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7658609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6552633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5357723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558426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4021749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74442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80533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168966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056293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636100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275605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5158274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95281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668449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958404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943881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2202803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43700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874239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599739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6172759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1774948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3877348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200864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747532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16023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36649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712888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902948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11729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722498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876718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025130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（已自动归档交付物，避免任务未完成）可点开交付物：https://coi-portal.tail0f986c.ts.net/delivery/20260909-042712-8d5e14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2026-09-08T22:00:39Z</dcterms:modified>
</cp:coreProperties>
</file>