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919247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0722651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3441986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2216795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8329134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942180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962065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2567015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99655791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6788951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803329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541358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0038731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1975837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057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498615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4058296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4239710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638994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235239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85583029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4540038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9357826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378087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076801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656411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471894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840284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57780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635084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6823504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8392179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553212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76704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186858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46025474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94908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824827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7447114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905307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937209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609414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4245689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451864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3653125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079104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8092100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507776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193309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416917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9956106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4061656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256874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0862177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276408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770707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429660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5770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322570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993496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87295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148718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822983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2491640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53304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284561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3103926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075273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765796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229886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6357603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75607190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44115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53093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344955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（已自动归档交付物，避免任务未完成）可点开交付物：https://coi-portal.tail0f986c.ts.net/delivery/20260909-043203-bc42f6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2026-09-08T22:32:06Z</dcterms:modified>
</cp:coreProperties>
</file>