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728822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287222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13643052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2542594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66854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680941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516676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4556109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3385721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132308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108474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845076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307944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095371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590458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681535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88828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007588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19614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647853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985490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19865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7043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39162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83179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372195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15520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94113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607900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501174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39443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080253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75434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25807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81759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563713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70614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314364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393258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929121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570665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93020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7699113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771454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7720332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87717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0067086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476520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78380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220012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521928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585302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848148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193897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746695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314953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875942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456423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5117597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723548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491418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951172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279216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7088700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4509394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1581293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015023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42204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31767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549599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4144518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358708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624422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525417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836101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这个请求我没法执行，运维部不管交易。</a:t>
            </a:r>
            <a:br>
              <a:rPr/>
            </a:br>
            <a:br>
              <a:rPr/>
            </a:br>
            <a:r>
              <a:rPr/>
              <a:t>我是运维部主管龙卫，职责是保障COI系统基础设施稳定——PVE虚拟化、Linux系统、服务部署、监控告警、代码修复。实盘交易不是我的职责范围，也不该我碰，原因有三：</a:t>
            </a:r>
            <a:br>
              <a:rPr/>
            </a:br>
            <a:br>
              <a:rPr/>
            </a:br>
            <a:r>
              <a:rPr/>
              <a:t>1. **职责边界**：mt5_trader交易执行属于交易部/运营部管辖，调用它发起实盘=越权操作。我没有交易策略权限，也不知道该买什么品种、什么仓位、止损止盈该设多少。</a:t>
            </a:r>
            <a:br>
              <a:rPr/>
            </a:br>
            <a:r>
              <a:rPr/>
              <a:t>2. **资金安全**：实盘交易是真金白银，止损止盈参数错误=直接亏钱。运维部的核心原则是"不改不重启是底线"，交易这种事更不能瞎动手。</a:t>
            </a:r>
            <a:br>
              <a:rPr/>
            </a:br>
            <a:r>
              <a:rPr/>
              <a:t>3. **审计追溯**：跨部门执行交易操作，后续出问题责任划分不清，审计追溯会有麻烦。</a:t>
            </a:r>
            <a:br>
              <a:rPr/>
            </a:br>
            <a:br>
              <a:rPr/>
            </a:br>
            <a:r>
              <a:rPr/>
              <a:t>正确流程：</a:t>
            </a:r>
            <a:br>
              <a:rPr/>
            </a:br>
            <a:r>
              <a:rPr/>
              <a:t>- **交易需求** → 找交易部，由交易部主管调用mt5_trader，根据策略设置止损止盈参数执行</a:t>
            </a:r>
            <a:br>
              <a:rPr/>
            </a:br>
            <a:r>
              <a:rPr/>
              <a:t>- **盈亏回报** → 交易部有交易日志和持仓监控，会定期汇报；如果你想要每小时自动汇报，可以让交易部设置定时任务</a:t>
            </a:r>
            <a:br>
              <a:rPr/>
            </a:br>
            <a:r>
              <a:rPr/>
              <a:t>- **系统层面的监控**（比如mt5_trader服务挂了、端口不通）→ 这才是运维部的活，我可以帮你检查服务健康状态</a:t>
            </a:r>
            <a:br>
              <a:rPr/>
            </a:br>
            <a:br>
              <a:rPr/>
            </a:br>
            <a:r>
              <a:rPr/>
              <a:t>需要我帮你查mt5_trader服务现在跑没跑、端口通不通吗？还是帮你转给交易部？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2026-09-08T22:32:09Z</dcterms:modified>
</cp:coreProperties>
</file>