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160240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77870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11117695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5078215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885713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095971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761946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4429001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81505765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487501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8834086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1255678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032745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11971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499553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521073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1398107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525821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94554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973304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0065932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014052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65178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64538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53910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5221032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8178140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93810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83312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306500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384933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9636554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44922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121870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43839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5495897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524043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978124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9391756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226006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780418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05962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9455215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849941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3779119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1020712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55856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525313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39215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646132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585100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8489317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754007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5954399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259407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538999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243831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9193084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282513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4297425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589390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613220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1301020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5934680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3410796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099258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308183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573145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97377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4238284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3796436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669031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679890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966813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545728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"只找到一个备份文件，没看到 data_fabric 实际服务/数据。先看这个备份文件了解 data_fabric 是什么，再全局搜一下相关服务、配置、数据文件。", "action": "shell_exec", "params": {"command": "grep -i 'data_fabric\\|datafabric' /home/lsh/coi/agents/maker/agent_server.py.bak_20260819_datafabric | head -30; echo '===目录搜索==='; grep -rl 'data.?fabric' /home/lsh/coi --include='*.py' --include='*.json' --include='*.md' --include='*.log' 2&gt;/dev/null | grep -v node_modules | head -30; echo '===服务/端口==='; ss -tlnp 2&gt;/dev/null | grep -E '8817|8818|8819' ; pgrep -fa 'server.py' "}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2026-09-08T22:32:13Z</dcterms:modified>
</cp:coreProperties>
</file>