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444573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06229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4404620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3313745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703025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771975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11073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448029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644141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253921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947027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06887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70110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32671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85443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589025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42070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2301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01296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459865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170519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52016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69033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05017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80163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215552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961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520821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19672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842292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11899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803084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26122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56816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56346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622700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727423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714066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455250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433065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782378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0971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0082991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29851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844292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669656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237119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015246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37249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575191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49964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352537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121430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487370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660076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996629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278044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001701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9718513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63921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02087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524919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6619563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314029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40309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3716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976460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922993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98889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758397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62948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800339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989293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523957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619336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视频已生成 ✅</a:t>
            </a:r>
            <a:br>
              <a:rPr/>
            </a:br>
            <a:br>
              <a:rPr/>
            </a:br>
            <a:r>
              <a:rPr/>
              <a:t>{'success': True, 'result': 'https://aoss.cn-sh-01.sensecoreapi-oss.cn/nova-clotho-images-sh02/image/019e0ae2-ecb9-7396-8302-6a748773385f/2026/9/8/5d25e0b8-5210-4143-a93d-1e199cdb5a28_0.png?X-Amz-Algorithm=AWS4-HMAC-SHA256&amp;X-Amz-Credential=7EA4DE1929F0442E9402B33E0B6EEF70%2F20260908%2Fus-east-1%2Fs3%2Faws4_request&amp;X-Amz-Date=20260908T230342Z&amp;X-Amz-Expires=86400&amp;X-Amz-SignedHeaders=host&amp;X-Amz-Signature=6a904acb6f92cfd65bf3ed78e02c7f81fbc32bedd61bdbeb84f1e669eda719cb', 'model': 'sensenova-u1-fast', 'status': '已降级为封面帧', 'note': '提交失败(timed out), 降级封面帧; 已退化为封面帧图片'}</a:t>
            </a:r>
            <a:br>
              <a:rPr/>
            </a:br>
            <a:br>
              <a:rPr/>
            </a:br>
            <a:r>
              <a:rPr/>
              <a:t>（描述：【智造部】截至07:03: 最近交付97条: [视频] 📋 UUMit 抢单池 +33 单:</a:t>
            </a:r>
            <a:br>
              <a:rPr/>
            </a:br>
            <a:r>
              <a:rPr/>
              <a:t>• 1757.00 UT | 科[2026-09-08 11:07 LL3]; [视频] 📋 UUMit 抢单池 +3 单:</a:t>
            </a:r>
            <a:br>
              <a:rPr/>
            </a:br>
            <a:r>
              <a:rPr/>
              <a:t>• 800.00 U）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2026-09-08T23:03:44Z</dcterms:modified>
</cp:coreProperties>
</file>