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538979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5473736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53235542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1227319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356532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41070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02030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787216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8341400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528195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090905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223324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11368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87410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2117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874760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1641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094667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87714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741120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097063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58242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23927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05717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43693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987599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7062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11208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66586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369469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23571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23381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84289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75042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23320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9196663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877497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582942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65182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624230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931206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926615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7404597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114984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6420128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421520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006380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117600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27523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442874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532060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597226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069574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315645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827095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3809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526537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731923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94982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0104893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772703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436241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570435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0117091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2192011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3000853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720293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118796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93180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1359495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746328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897845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597079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983651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091761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（已自动归档交付物，避免任务未完成）可点开交付物：https://coi-portal.tail0f986c.ts.net/delivery/20260909-043203-bc42f6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2026-09-08T23:04:21Z</dcterms:modified>
</cp:coreProperties>
</file>