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881031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845727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0500412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8090238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5487343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6178987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254308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5102307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13865342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892670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399020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1142800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802515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033218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233080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8411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0778694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2314430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0647802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304090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279092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8980498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462197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06603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575239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69730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181478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195358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89432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483784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56944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798971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58520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03410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05642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490851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1732953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9718494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755031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33404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806413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5553631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8132942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718309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734430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012662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15104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913114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03247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9967833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064957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187468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515998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7826659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899316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579407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2766155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5855591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5351314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594394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116604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805173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11193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37585593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4012576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993194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028504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196871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69074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1488636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923980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41889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105787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200894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09527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（已自动归档交付物，避免任务未完成）可点开交付物：https://coi-portal.tail0f986c.ts.net/delivery/20260909-070419-fc787c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2026-09-09T00:06:55Z</dcterms:modified>
</cp:coreProperties>
</file>