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45467814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05604910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821770803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39468512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70791672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05611974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83271422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36380604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3089131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99030607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32970543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2212557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2674004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4291464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6474154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1697603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9490116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4340810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7177591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6139869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34219806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7601691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5253344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6982629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0639752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20097145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5314558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6153077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5286356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65888494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2509278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5317242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0453972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9717751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066516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16353416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7150234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7409404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8035903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7480584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39699176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0709469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9208870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9733346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731189174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53026664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17569742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64311372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701761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18740857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35968732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87948760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41497691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7394235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02467432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65980987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7013226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77789899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8729723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9666871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3515510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1072254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482484687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213702999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0332988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2993158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3819892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20175808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007191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90661041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68687172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0811589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90163530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46940323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21530624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## 响应说明</a:t>
            </a:r>
            <a:br>
              <a:rPr/>
            </a:br>
            <a:br>
              <a:rPr/>
            </a:br>
            <a:r>
              <a:rPr/>
              <a:t>**无此工具能力** — astock_scanner 不在我的可用工具列表中。</a:t>
            </a:r>
            <a:br>
              <a:rPr/>
            </a:br>
            <a:br>
              <a:rPr/>
            </a:br>
            <a:r>
              <a:rPr/>
              <a:t>**当前能力范围**：我作为COI系统软件部工程师，核心技能包括 Python 后端开发、API 设计、BOM 补料号查价(lcsc_search)、文件操作、命令执行、数据库备份迁移、Docker部署、CI/CD配置等，**不涉及股票扫描业务**。</a:t>
            </a:r>
            <a:br>
              <a:rPr/>
            </a:br>
            <a:br>
              <a:rPr/>
            </a:br>
            <a:r>
              <a:rPr/>
              <a:t>**部门数据**：截至08:37，最近6条交付物均为技术文档/对话记录，无股票/金融相关项目。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如需启动A股扫描任务，建议：</a:t>
            </a:r>
            <a:br>
              <a:rPr/>
            </a:br>
            <a:r>
              <a:rPr/>
              <a:t>1. 由【商务部/投资部】提出需求并配置数据源（如Tushare/AKShare API）</a:t>
            </a:r>
            <a:br>
              <a:rPr/>
            </a:br>
            <a:r>
              <a:rPr/>
              <a:t>2. 由【开发部】编写扫描脚本并接入交易决策系统</a:t>
            </a:r>
            <a:br>
              <a:rPr/>
            </a:br>
            <a:r>
              <a:rPr/>
              <a:t>3. 明确起涨条件的量化定义（如：5日均线上穿20日均线、成交量放大2倍等）</a:t>
            </a:r>
            <a:br>
              <a:rPr/>
            </a:br>
            <a:br>
              <a:rPr/>
            </a:br>
            <a:r>
              <a:rPr/>
              <a:t>是否需要我协助设计该系统的技术方案架构？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2026-09-09T00:37:39Z</dcterms:modified>
</cp:coreProperties>
</file>